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62" r:id="rId2"/>
    <p:sldId id="258" r:id="rId3"/>
    <p:sldId id="314" r:id="rId4"/>
    <p:sldId id="315" r:id="rId5"/>
    <p:sldId id="317" r:id="rId6"/>
    <p:sldId id="318" r:id="rId7"/>
    <p:sldId id="319" r:id="rId8"/>
    <p:sldId id="316" r:id="rId9"/>
    <p:sldId id="322" r:id="rId10"/>
    <p:sldId id="321" r:id="rId11"/>
    <p:sldId id="323" r:id="rId12"/>
    <p:sldId id="324" r:id="rId13"/>
    <p:sldId id="325" r:id="rId14"/>
    <p:sldId id="326" r:id="rId15"/>
    <p:sldId id="266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94660"/>
  </p:normalViewPr>
  <p:slideViewPr>
    <p:cSldViewPr>
      <p:cViewPr>
        <p:scale>
          <a:sx n="109" d="100"/>
          <a:sy n="109" d="100"/>
        </p:scale>
        <p:origin x="-90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oA1qZgb2q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lh4.ggpht.com/WlI4VZlsfWVNg9rxemrliyB6YRiGSpQI0d1RNjnkSQkM8pDkJmKStEeiKEOM_UsPYjxOdA=s85" TargetMode="External"/><Relationship Id="rId3" Type="http://schemas.openxmlformats.org/officeDocument/2006/relationships/hyperlink" Target="http://lh5.ggpht.com/zlDMfKvEyA5cDj1IHedO6do1nC6FubDwFEcflRg1qO6d48bumb_hTpaDOmikCXl5AlLI-A=s170" TargetMode="External"/><Relationship Id="rId7" Type="http://schemas.openxmlformats.org/officeDocument/2006/relationships/hyperlink" Target="http://lh6.ggpht.com/1QJWdU9ZKUTYFC-CRhGXyDjW6n5LkCVt6ba9l3FKZ0tJKCL4mQnZZF0VtNmJFrGuHsHHwQ=s126" TargetMode="External"/><Relationship Id="rId2" Type="http://schemas.openxmlformats.org/officeDocument/2006/relationships/hyperlink" Target="http://lh3.ggpht.com/LxB0_QXRO4jEtBwr3m9FquodrOi8E9NGLolY14dHll_NxuDSTEQbkCXtXGGpzERkgtuX=s1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kFNvHPEXp7RdRBvsLJs8tq5ThtXfRmgHKahVs68tx-Ty7n9Qne9zFnEvyGKFYyubvmTSAw=s113" TargetMode="External"/><Relationship Id="rId5" Type="http://schemas.openxmlformats.org/officeDocument/2006/relationships/hyperlink" Target="http://lh4.ggpht.com/2IQESmQjG3ms6adbUZht-lfN0D9LWefsDpf2zZjgL6tVzuWZgDAqAp5Ll49kKfdatKX5=s122" TargetMode="External"/><Relationship Id="rId4" Type="http://schemas.openxmlformats.org/officeDocument/2006/relationships/hyperlink" Target="http://lh3.ggpht.com/zsVNkBE_DCGF2-3_Mn5UWGIE-Pb1r3RQoSWMujnylIpK_l0ezn-_0g-X7kI5VF1YVuo6DA=s127" TargetMode="External"/><Relationship Id="rId9" Type="http://schemas.openxmlformats.org/officeDocument/2006/relationships/hyperlink" Target="http://lh3.ggpht.com/tC7vWYUzCBPMenuuek1dDHUaXOnCFX59aLuw9qUwqLtOX1mBFfDRS4VBTewFpy6_JSC5=s85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VY_32_INOVACE_CAJS.5.A.20_narodni_obrozeni_hrou_2</a:t>
            </a:r>
            <a:br>
              <a:rPr lang="cs-CZ" sz="18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Národní obrození hrou_2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fontScale="925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učivu o památkách, architektuře a osobnostech v době národního obrození v Čechách.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 28.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05. 2013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Národní muzeum na Václavském náměstí bylo založeno v roce 1818 a jmenovalo se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……….. …… . …..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Národní muzeum v Praze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Vlastenecké muzeum v Praze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Národní muzeum v Čechách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Vlastenecké muzeum v Čechách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Národní muzeum na Václavském náměstí bylo založeno v roce 1818 a jmenovalo se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Vlastenecké muzeum v Čechách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Národní muzeum v Praze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Vlastenecké muzeum v Praze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Národní muzeum v Čechách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Vlastenecké muzeum v Čechách</a:t>
            </a:r>
            <a:endParaRPr lang="cs-CZ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12976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69227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Národní divadlo v Praze, bylo slavnostně otevřeno 11. června 1881, operou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kterou složil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 …….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Rusalka 	Antonín Dvořák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Libuše		Bedřich Smetana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Šárka		Leoš Janáček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Lucerna	Vítězslav Novák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16456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Národní divadlo v Praze, bylo slavnostně otevřeno 11. června 1881, operou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Libuše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kterou složil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Bedřich Smetana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Rusalka 	Antonín Dvořák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Libuše		Bedřich Smetana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Šárka		Leoš Janáček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Lucerna	Vítězslav Novák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18135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357852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Novorenesanční budova na náměstí Jana Palacha při pravém břehu řeky Vltavy na Starém Městě v Praze se jmenuje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Rudolfinum		   Rudolfov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Rudolfín		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Rudolfén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10002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Novorenesanční budova na náměstí Jana Palacha při pravém břehu řeky Vltavy na Starém Městě v Praze se jmenuje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Rudolfinum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Rudolfinum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	   Rudolfov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Rudolfín		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Rudolfén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544124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Rudolfinum patří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České filharmonii</a:t>
            </a:r>
            <a:r>
              <a:rPr lang="cs-CZ" dirty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84647"/>
            <a:ext cx="5424460" cy="3770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6456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Dvořákově síni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Rudolfina se pořádají významné koncerty.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924944"/>
            <a:ext cx="4860032" cy="3645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890201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Mezinárodní hudební festival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Pražské jaro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přehlídka světových umělců, symfonických orchestrů a komorních těles.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Koná se vždy od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12. května 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Proč, právě tento den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Výročí úmrtí Bedřicha Smetany.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1866900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066217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Festival Pražské jaro je pravidelně zahajován hudebním dílem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.. …..</a:t>
            </a:r>
            <a:r>
              <a:rPr lang="cs-CZ" dirty="0">
                <a:latin typeface="Arial" pitchFamily="34" charset="0"/>
                <a:cs typeface="Arial" pitchFamily="34" charset="0"/>
              </a:rPr>
              <a:t> , od Bedřicha Smetany.</a:t>
            </a:r>
          </a:p>
          <a:p>
            <a:pPr marL="64008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vlast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země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hudba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píseň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25916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Festival Pražské jaro je pravidelně zahajován hudebním dílem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Má vlast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od Bedřicha Smetany.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Má vlast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země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hudba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Má píseň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0506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03243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492896"/>
            <a:ext cx="21431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19256" cy="4572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Má vlast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cyklus šesti symfonických básní, inspirovaný českou historií, legendami a krajinou.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Vyšehrad, Vltava, Šárka, Z českých luhů a hájů, Tábor, Blaník.</a:t>
            </a:r>
          </a:p>
          <a:p>
            <a:endParaRPr lang="cs-CZ" b="1" i="1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Bedřich Smetana toto dílo složil v době, kdy byl již zcela hluchý.</a:t>
            </a:r>
          </a:p>
          <a:p>
            <a:endParaRPr lang="cs-CZ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519569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i="1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Poslech</a:t>
            </a:r>
            <a:endParaRPr lang="cs-CZ" dirty="0">
              <a:latin typeface="Arial" pitchFamily="34" charset="0"/>
              <a:cs typeface="Arial" pitchFamily="34" charset="0"/>
              <a:hlinkClick r:id="rId2"/>
            </a:endParaRPr>
          </a:p>
          <a:p>
            <a:endParaRPr lang="cs-CZ" i="1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pPr marL="64008" indent="0">
              <a:buNone/>
            </a:pPr>
            <a:endParaRPr lang="cs-CZ" i="1" dirty="0">
              <a:latin typeface="Arial" pitchFamily="34" charset="0"/>
              <a:cs typeface="Arial" pitchFamily="34" charset="0"/>
              <a:hlinkClick r:id="rId2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i="1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cs-CZ" i="1" dirty="0" smtClean="0">
                <a:latin typeface="Arial" pitchFamily="34" charset="0"/>
                <a:cs typeface="Arial" pitchFamily="34" charset="0"/>
                <a:hlinkClick r:id="rId2"/>
              </a:rPr>
              <a:t>www.youtube.com/watch?v=GoA1qZgb2qo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519569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2808"/>
            <a:ext cx="8784976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Otázky, úkoly a jejich řešení je tvorba autorky.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Adresa (URL):</a:t>
            </a: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lh3.ggpht.com/LxB0_QXRO4jEtBwr3m9FquodrOi8E9NGLolY14dHll_NxuDSTEQbkCXtXGGpzERkgtuX=s128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lh5.ggpht.com/zlDMfKvEyA5cDj1IHedO6do1nC6FubDwFEcflRg1qO6d48bumb_hTpaDOmikCXl5AlLI-A=s170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4"/>
              </a:rPr>
              <a:t>http://lh3.ggpht.com/zsVNkBE_DCGF2-3_Mn5UWGIE-Pb1r3RQoSWMujnylIpK_l0ezn-_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0g-X7kI5VF1YVuo6DA=s127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lh4.ggpht.com/2IQESmQjG3ms6adbUZht-lfN0D9LWefsDpf2zZjgL6tVzuWZgDAqAp5Ll49kKfdatKX5=s122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lh6.ggpht.com/kFNvHPEXp7RdRBvsLJs8tq5ThtXfRmgHKahVs68tx-Ty7n9Qne9zFnEvyGKFYyubvmTSAw=s113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lh6.ggpht.com/1QJWdU9ZKUTYFC-CRhGXyDjW6n5LkCVt6ba9l3FKZ0tJKCL4mQnZZF0VtNmJFrGuHsHHwQ=s126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lh4.ggpht.com/WlI4VZlsfWVNg9rxemrliyB6YRiGSpQI0d1RNjnkSQkM8pDkJmKStEeiKEOM_UsPYjxOdA=s85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9"/>
              </a:rPr>
              <a:t>lh3.ggpht.com/tC7vWYUzCBPMenuuek1dDHUaXOnCFX59aLuw9qUwqLtOX1mBFfDRS4VBTewFpy6_JSC5=s85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Tento učební materiál je hravá forma k učivu o architektuře a osobnostech a z národního obrození.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Učivo se prolíná několika historickými období.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žáci opakují svoje znalosti z probraného učiva nejen v předmětu člověk a jeho svět, ale i z českého jazyka a hudební výchovy.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otázek na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slidech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žáci doplňují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poznatky z </a:t>
            </a:r>
            <a:r>
              <a:rPr lang="cs-CZ" dirty="0">
                <a:latin typeface="Arial" pitchFamily="34" charset="0"/>
                <a:cs typeface="Arial" pitchFamily="34" charset="0"/>
              </a:rPr>
              <a:t>minulých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hodin do </a:t>
            </a:r>
            <a:r>
              <a:rPr lang="cs-CZ" dirty="0">
                <a:latin typeface="Arial" pitchFamily="34" charset="0"/>
                <a:cs typeface="Arial" pitchFamily="34" charset="0"/>
              </a:rPr>
              <a:t>připravených pracovních listů 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si </a:t>
            </a:r>
            <a:r>
              <a:rPr lang="cs-CZ" dirty="0">
                <a:latin typeface="Arial" pitchFamily="34" charset="0"/>
                <a:cs typeface="Arial" pitchFamily="34" charset="0"/>
              </a:rPr>
              <a:t>žáci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vyplní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připravený test a pustíme jim poslech ukázky Vltava.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700</TotalTime>
  <Words>531</Words>
  <Application>Microsoft Office PowerPoint</Application>
  <PresentationFormat>Předvádění na obrazovce (4:3)</PresentationFormat>
  <Paragraphs>153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  Název školy:  ZŠ Štětí, Ostrovní 300 Autor:  Mgr. Ilona Stieranková Název materiálu:  VY_32_INOVACE_CAJS.5.A.20_narodni_obrozeni_hrou_2 Název: Národní obrození hrou_2 Číslo operačního programu: CZ.1.07/1.4.00/21.1693 Název projektu: PRIMA ŠKOLA 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User</cp:lastModifiedBy>
  <cp:revision>84</cp:revision>
  <dcterms:created xsi:type="dcterms:W3CDTF">2011-11-06T14:13:52Z</dcterms:created>
  <dcterms:modified xsi:type="dcterms:W3CDTF">2013-05-29T19:30:57Z</dcterms:modified>
</cp:coreProperties>
</file>