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4" r:id="rId2"/>
    <p:sldId id="263" r:id="rId3"/>
    <p:sldId id="256" r:id="rId4"/>
    <p:sldId id="257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VY_52_INOVACE_04_VLA+ </a:t>
          </a:r>
          <a:r>
            <a:rPr lang="cs-CZ" sz="2000" baseline="0" dirty="0" smtClean="0">
              <a:solidFill>
                <a:schemeClr val="tx1"/>
              </a:solidFill>
            </a:rPr>
            <a:t>PŘÍ_15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Hrachovská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>
              <a:solidFill>
                <a:schemeClr val="tx1"/>
              </a:solidFill>
            </a:rPr>
            <a:t>: PŘÍ– 5.B – Oběhové ústrojí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479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E10191-F558-4370-B096-20DB59352B68}" type="presOf" srcId="{757F3AB3-0718-4624-B441-E567A8F0AB56}" destId="{333A1088-737F-45CB-B68E-254E46348037}" srcOrd="0" destOrd="0" presId="urn:microsoft.com/office/officeart/2005/8/layout/target3"/>
    <dgm:cxn modelId="{8234A34C-D068-42C2-AC31-5DE5E7323B2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35D1D99-61CD-481C-926F-2750E0125C61}" type="presOf" srcId="{D1B46980-6531-4606-95E6-44980827E919}" destId="{6140AFEC-043D-4C43-A2F9-D0F5331DF3A3}" srcOrd="0" destOrd="0" presId="urn:microsoft.com/office/officeart/2005/8/layout/target3"/>
    <dgm:cxn modelId="{75056B0F-921E-4DEF-87C7-59F816BE3CDC}" type="presOf" srcId="{B651F6E3-6281-48DB-9319-2AEAFDAE7572}" destId="{619D679B-A015-4ECF-8348-D1034C574F40}" srcOrd="0" destOrd="0" presId="urn:microsoft.com/office/officeart/2005/8/layout/target3"/>
    <dgm:cxn modelId="{31D3C25D-F236-4CFE-B488-4D40C5431C86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53E271-7BE7-4D6E-A5E8-EEFEA0C20C4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80A93E3-8D48-43EC-A8B9-565E65D4016D}" type="presOf" srcId="{D1D4F407-5343-4D3F-B5B9-D407B03CAEB4}" destId="{AED2198E-93D5-4001-81B4-73124B309672}" srcOrd="1" destOrd="0" presId="urn:microsoft.com/office/officeart/2005/8/layout/target3"/>
    <dgm:cxn modelId="{0FF6DCCF-2115-4D47-BA42-1FB8741564BF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1EEB40-CB13-4111-AEEA-66398D99B2F0}" type="presOf" srcId="{D1B46980-6531-4606-95E6-44980827E919}" destId="{2BE915AB-18AA-4053-B92C-3BFC9ED204BB}" srcOrd="1" destOrd="0" presId="urn:microsoft.com/office/officeart/2005/8/layout/target3"/>
    <dgm:cxn modelId="{386F24B3-BB46-4CF8-8364-2AD4B8C1516B}" type="presOf" srcId="{D8197B8C-B260-4A16-BDF4-0947B075E274}" destId="{25B08C86-7E15-44DC-BE7F-FFB55DD49D12}" srcOrd="0" destOrd="0" presId="urn:microsoft.com/office/officeart/2005/8/layout/target3"/>
    <dgm:cxn modelId="{86977BAB-AD84-4FB7-BC41-220ECFCA628D}" type="presOf" srcId="{D8197B8C-B260-4A16-BDF4-0947B075E274}" destId="{5A5FFA88-C948-4069-8E93-59FA12366E83}" srcOrd="1" destOrd="0" presId="urn:microsoft.com/office/officeart/2005/8/layout/target3"/>
    <dgm:cxn modelId="{2C0E58FD-DF1F-4AA5-A2C7-83F5FF414298}" type="presParOf" srcId="{333A1088-737F-45CB-B68E-254E46348037}" destId="{F5ABB229-8D3B-4694-996A-96F23CF14429}" srcOrd="0" destOrd="0" presId="urn:microsoft.com/office/officeart/2005/8/layout/target3"/>
    <dgm:cxn modelId="{A3B81AD4-9918-4210-AD32-4A8699B89197}" type="presParOf" srcId="{333A1088-737F-45CB-B68E-254E46348037}" destId="{F41139FD-01EE-4571-8B17-4FB00FC51163}" srcOrd="1" destOrd="0" presId="urn:microsoft.com/office/officeart/2005/8/layout/target3"/>
    <dgm:cxn modelId="{15DB4312-D58D-4B0F-BF4B-491AFF531CB2}" type="presParOf" srcId="{333A1088-737F-45CB-B68E-254E46348037}" destId="{D005CE8C-CC26-4C3E-AC11-E15060ECD759}" srcOrd="2" destOrd="0" presId="urn:microsoft.com/office/officeart/2005/8/layout/target3"/>
    <dgm:cxn modelId="{53D8DF8B-7C17-4B4E-A641-D58FAC7FA398}" type="presParOf" srcId="{333A1088-737F-45CB-B68E-254E46348037}" destId="{2C702D82-9B77-49B7-9568-BB8EB47C3372}" srcOrd="3" destOrd="0" presId="urn:microsoft.com/office/officeart/2005/8/layout/target3"/>
    <dgm:cxn modelId="{95AA0E7F-5B85-4369-9DE7-3312D17F8298}" type="presParOf" srcId="{333A1088-737F-45CB-B68E-254E46348037}" destId="{A52A0455-90FF-4808-ABD0-F02540D31D5A}" srcOrd="4" destOrd="0" presId="urn:microsoft.com/office/officeart/2005/8/layout/target3"/>
    <dgm:cxn modelId="{A860AF6A-6B3A-4887-A312-CE1FA3413385}" type="presParOf" srcId="{333A1088-737F-45CB-B68E-254E46348037}" destId="{6140AFEC-043D-4C43-A2F9-D0F5331DF3A3}" srcOrd="5" destOrd="0" presId="urn:microsoft.com/office/officeart/2005/8/layout/target3"/>
    <dgm:cxn modelId="{8C065FD9-E9C5-43C3-8812-0F1283D61D95}" type="presParOf" srcId="{333A1088-737F-45CB-B68E-254E46348037}" destId="{9358AC05-5D7D-4327-9F80-1AD486AEA664}" srcOrd="6" destOrd="0" presId="urn:microsoft.com/office/officeart/2005/8/layout/target3"/>
    <dgm:cxn modelId="{4801686B-4C15-4D90-B1DB-5B8878CE2ADE}" type="presParOf" srcId="{333A1088-737F-45CB-B68E-254E46348037}" destId="{313FC574-E1CD-4FB4-B054-0B805CE0447D}" srcOrd="7" destOrd="0" presId="urn:microsoft.com/office/officeart/2005/8/layout/target3"/>
    <dgm:cxn modelId="{C97FE4C4-0913-485A-85E1-7C162C942688}" type="presParOf" srcId="{333A1088-737F-45CB-B68E-254E46348037}" destId="{619D679B-A015-4ECF-8348-D1034C574F40}" srcOrd="8" destOrd="0" presId="urn:microsoft.com/office/officeart/2005/8/layout/target3"/>
    <dgm:cxn modelId="{F33CB514-2AEE-4609-AE05-33CBC45479A8}" type="presParOf" srcId="{333A1088-737F-45CB-B68E-254E46348037}" destId="{322283A8-4A27-4CDA-BAE3-F381106A9174}" srcOrd="9" destOrd="0" presId="urn:microsoft.com/office/officeart/2005/8/layout/target3"/>
    <dgm:cxn modelId="{36E6E9F4-59E4-424F-A1AE-CDFE0EBA6842}" type="presParOf" srcId="{333A1088-737F-45CB-B68E-254E46348037}" destId="{FFC9F71D-1B4F-4AD9-A4A6-86ADEFC8AF5C}" srcOrd="10" destOrd="0" presId="urn:microsoft.com/office/officeart/2005/8/layout/target3"/>
    <dgm:cxn modelId="{6D02E07E-A9BF-4F74-8789-666AAA3A1235}" type="presParOf" srcId="{333A1088-737F-45CB-B68E-254E46348037}" destId="{25B08C86-7E15-44DC-BE7F-FFB55DD49D12}" srcOrd="11" destOrd="0" presId="urn:microsoft.com/office/officeart/2005/8/layout/target3"/>
    <dgm:cxn modelId="{C89A1C91-58BB-455C-9DAF-2D9B03814A78}" type="presParOf" srcId="{333A1088-737F-45CB-B68E-254E46348037}" destId="{76644BE8-9D7C-4C09-B250-3D10AF48CBB7}" srcOrd="12" destOrd="0" presId="urn:microsoft.com/office/officeart/2005/8/layout/target3"/>
    <dgm:cxn modelId="{5E95513E-6790-4BDE-B512-DE18FBAD4A75}" type="presParOf" srcId="{333A1088-737F-45CB-B68E-254E46348037}" destId="{EE85B701-7295-41C0-BA7A-34D3756A2AE6}" srcOrd="13" destOrd="0" presId="urn:microsoft.com/office/officeart/2005/8/layout/target3"/>
    <dgm:cxn modelId="{8CFBFA25-5A45-4409-993C-93D0FCD4949C}" type="presParOf" srcId="{333A1088-737F-45CB-B68E-254E46348037}" destId="{8BEBB6EC-1DAA-4CAC-8A25-BC0FCBD5DBD5}" srcOrd="14" destOrd="0" presId="urn:microsoft.com/office/officeart/2005/8/layout/target3"/>
    <dgm:cxn modelId="{F47DF068-6D85-4042-8B9F-1C5DBED2033F}" type="presParOf" srcId="{333A1088-737F-45CB-B68E-254E46348037}" destId="{AED2198E-93D5-4001-81B4-73124B309672}" srcOrd="15" destOrd="0" presId="urn:microsoft.com/office/officeart/2005/8/layout/target3"/>
    <dgm:cxn modelId="{1265FD9E-C990-49BF-90E4-9F5EBC14708E}" type="presParOf" srcId="{333A1088-737F-45CB-B68E-254E46348037}" destId="{2BE915AB-18AA-4053-B92C-3BFC9ED204BB}" srcOrd="16" destOrd="0" presId="urn:microsoft.com/office/officeart/2005/8/layout/target3"/>
    <dgm:cxn modelId="{61B385EC-3D05-4DF1-914C-21C56DE58698}" type="presParOf" srcId="{333A1088-737F-45CB-B68E-254E46348037}" destId="{6BB5E863-4638-4E1D-BFDE-399D028AC4ED}" srcOrd="17" destOrd="0" presId="urn:microsoft.com/office/officeart/2005/8/layout/target3"/>
    <dgm:cxn modelId="{93C4031B-4B55-4309-A285-1C15828328CC}" type="presParOf" srcId="{333A1088-737F-45CB-B68E-254E46348037}" destId="{5A5FFA88-C948-4069-8E93-59FA12366E83}" srcOrd="18" destOrd="0" presId="urn:microsoft.com/office/officeart/2005/8/layout/target3"/>
    <dgm:cxn modelId="{5AE7E177-6404-4770-AA5F-8A3FB8E9D067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0811189-6181-465D-98C6-27094A90E9C5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4727F59-360F-4BF8-B7DD-295336CF3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7930ACE-AEC5-463D-84A1-0BF0848536A2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C58A374-0FCA-4913-A31B-D9D9EC51F84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834C9CD-C4D1-4F93-B33E-42CF3AA83E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4E9D8-8F18-45A0-9211-44643D931598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A8E08FC-5E09-46B3-9F5F-A9984FDF9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922E5-6579-4138-A548-76B76817B510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2F785-75EB-4C54-A96F-A5A350D257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4EF3B-9247-43CF-BCD5-A965F1445A7E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D6979-D6FB-46D9-84AA-A12AFFA83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19411-7B12-4F24-B685-8B517D88B8A6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02F56-579F-460B-9708-E9B19B693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F6B1D-09A3-4FA8-A33E-B15F39290A00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F5E5-7F82-49F1-B36F-E179CC530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1025D-B240-465E-9861-B8869B6B4DF1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1D0A1-44BC-44CD-85BF-1041F8E1E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5E331-3684-431C-92B6-248D1CF1D68B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F3482-683E-43B1-9A18-66C3F2285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0E2E5-D100-4007-B7D6-9ACE9A9B25E1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4AD26-9AD0-48C4-A79F-ACCDEADA9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78F16-BBAD-4B76-85D1-29231EC1D05A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83815-9382-49C5-8524-8597C86C4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63BE9-DB90-4676-A960-5F7EEF8277D8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D2063-9899-4E07-A1FD-B05EEEAE5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98D68-842A-4313-8C82-F1D4869DEA17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927CF-846D-409D-8B1E-BDF3644D8F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BCF47028-1A73-47E6-A5DA-FD09AB757096}" type="datetimeFigureOut">
              <a:rPr lang="cs-CZ"/>
              <a:pPr>
                <a:defRPr/>
              </a:pPr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B0B8C58B-50AE-44D0-A327-FF957AE3B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18" r:id="rId2"/>
    <p:sldLayoutId id="2147483726" r:id="rId3"/>
    <p:sldLayoutId id="2147483719" r:id="rId4"/>
    <p:sldLayoutId id="2147483720" r:id="rId5"/>
    <p:sldLayoutId id="2147483721" r:id="rId6"/>
    <p:sldLayoutId id="2147483722" r:id="rId7"/>
    <p:sldLayoutId id="2147483727" r:id="rId8"/>
    <p:sldLayoutId id="2147483728" r:id="rId9"/>
    <p:sldLayoutId id="2147483723" r:id="rId10"/>
    <p:sldLayoutId id="2147483724" r:id="rId11"/>
  </p:sldLayoutIdLst>
  <p:transition spd="med"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7/74/Grafik_blutkreislauf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 určeno pro žáky 5. ročníku</a:t>
            </a:r>
          </a:p>
          <a:p>
            <a:pPr eaLnBrk="1" hangingPunct="1"/>
            <a:r>
              <a:rPr lang="cs-CZ" dirty="0" smtClean="0"/>
              <a:t>Je použit PowerPoint</a:t>
            </a:r>
          </a:p>
          <a:p>
            <a:pPr eaLnBrk="1" hangingPunct="1"/>
            <a:r>
              <a:rPr lang="cs-CZ" dirty="0" smtClean="0"/>
              <a:t>Je určeno pro interaktivní tabuli</a:t>
            </a:r>
          </a:p>
          <a:p>
            <a:pPr eaLnBrk="1" hangingPunct="1"/>
            <a:r>
              <a:rPr lang="cs-CZ" dirty="0" smtClean="0"/>
              <a:t>Je určeno pro seznámení s učivem</a:t>
            </a:r>
          </a:p>
          <a:p>
            <a:pPr eaLnBrk="1" hangingPunct="1"/>
            <a:r>
              <a:rPr lang="cs-CZ" dirty="0" smtClean="0"/>
              <a:t>Leden</a:t>
            </a:r>
          </a:p>
          <a:p>
            <a:pPr eaLnBrk="1" hangingPunct="1"/>
            <a:r>
              <a:rPr lang="cs-CZ" dirty="0" smtClean="0"/>
              <a:t>Děti aktivně spolupracovaly, test bez problémů vyřešily</a:t>
            </a:r>
          </a:p>
        </p:txBody>
      </p:sp>
      <p:sp>
        <p:nvSpPr>
          <p:cNvPr id="409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KREVNÍ OBĚH</a:t>
            </a:r>
          </a:p>
          <a:p>
            <a:pPr eaLnBrk="1" hangingPunct="1"/>
            <a:endParaRPr lang="cs-CZ" smtClean="0"/>
          </a:p>
        </p:txBody>
      </p:sp>
      <p:sp>
        <p:nvSpPr>
          <p:cNvPr id="6147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mtClean="0"/>
              <a:t>Oběhové ústrojí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OBĚHOVÉ ÚSTROJÍ</a:t>
            </a:r>
          </a:p>
        </p:txBody>
      </p:sp>
      <p:sp>
        <p:nvSpPr>
          <p:cNvPr id="7171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latin typeface="Arial Black" pitchFamily="34" charset="0"/>
              </a:rPr>
              <a:t>Tvoří :  SRDCE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Arial Black" pitchFamily="34" charset="0"/>
              </a:rPr>
              <a:t>           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Arial Black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Arial Black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Arial Black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Arial Black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Arial Black" pitchFamily="34" charset="0"/>
              </a:rPr>
              <a:t>               CÉVY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Arial Black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latin typeface="Arial Black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latin typeface="Arial Black" pitchFamily="34" charset="0"/>
              </a:rPr>
              <a:t>                           </a:t>
            </a:r>
          </a:p>
        </p:txBody>
      </p:sp>
      <p:pic>
        <p:nvPicPr>
          <p:cNvPr id="7172" name="Picture 2" descr="C:\Documents and Settings\ZŠ\Local Settings\Temporary Internet Files\Content.IE5\6SS1SDCX\MP9003211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5" y="1428750"/>
            <a:ext cx="3125788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 descr="C:\Documents and Settings\ZŠ\Local Settings\Temporary Internet Files\Content.IE5\4ABHUSBC\MP90042525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3643313"/>
            <a:ext cx="1785937" cy="268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500063" y="500063"/>
            <a:ext cx="835818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Srdce a cévy zajišťují proudění </a:t>
            </a:r>
            <a:r>
              <a:rPr lang="cs-CZ" b="1"/>
              <a:t>krve</a:t>
            </a:r>
            <a:r>
              <a:rPr lang="cs-CZ"/>
              <a:t> po celém těle. </a:t>
            </a:r>
          </a:p>
          <a:p>
            <a:r>
              <a:rPr lang="cs-CZ" b="1"/>
              <a:t>KREV</a:t>
            </a:r>
            <a:r>
              <a:rPr lang="cs-CZ"/>
              <a:t> : - tekutina červené barvy</a:t>
            </a:r>
          </a:p>
          <a:p>
            <a:r>
              <a:rPr lang="cs-CZ" b="1"/>
              <a:t>             </a:t>
            </a:r>
            <a:r>
              <a:rPr lang="cs-CZ"/>
              <a:t>- rozvádí kyslík, živiny a další látky ( vitamíny, cukry….)</a:t>
            </a:r>
          </a:p>
          <a:p>
            <a:r>
              <a:rPr lang="cs-CZ" b="1"/>
              <a:t>             </a:t>
            </a:r>
            <a:r>
              <a:rPr lang="cs-CZ"/>
              <a:t> - odvádí z těla oxid uhličitý a jiné odpadní látky</a:t>
            </a:r>
          </a:p>
          <a:p>
            <a:endParaRPr lang="cs-CZ"/>
          </a:p>
          <a:p>
            <a:r>
              <a:rPr lang="cs-CZ" b="1"/>
              <a:t>SLOŽENÍ KRVE</a:t>
            </a:r>
            <a:r>
              <a:rPr lang="cs-CZ"/>
              <a:t>: </a:t>
            </a:r>
            <a:r>
              <a:rPr lang="cs-CZ" b="1"/>
              <a:t>1.Krevní plazma </a:t>
            </a:r>
            <a:r>
              <a:rPr lang="cs-CZ"/>
              <a:t>( voda, bílkoviny, cukry, tuky, soli…)</a:t>
            </a:r>
          </a:p>
          <a:p>
            <a:r>
              <a:rPr lang="cs-CZ"/>
              <a:t>                             </a:t>
            </a:r>
            <a:r>
              <a:rPr lang="cs-CZ" b="1"/>
              <a:t>2. Červené krvinky </a:t>
            </a:r>
            <a:r>
              <a:rPr lang="cs-CZ"/>
              <a:t>( váží na sebe kyslík)</a:t>
            </a:r>
          </a:p>
          <a:p>
            <a:r>
              <a:rPr lang="cs-CZ"/>
              <a:t>                             </a:t>
            </a:r>
            <a:r>
              <a:rPr lang="cs-CZ" b="1"/>
              <a:t>3. Bílé krvinky </a:t>
            </a:r>
            <a:r>
              <a:rPr lang="cs-CZ"/>
              <a:t>( poznají a zničí cizorodé látky)</a:t>
            </a:r>
          </a:p>
          <a:p>
            <a:r>
              <a:rPr lang="cs-CZ"/>
              <a:t>                             4</a:t>
            </a:r>
            <a:r>
              <a:rPr lang="cs-CZ" b="1"/>
              <a:t>. Krevní destičky </a:t>
            </a:r>
            <a:r>
              <a:rPr lang="cs-CZ"/>
              <a:t>( srážlivost krve)   </a:t>
            </a:r>
          </a:p>
          <a:p>
            <a:endParaRPr lang="cs-CZ"/>
          </a:p>
          <a:p>
            <a:endParaRPr lang="cs-CZ"/>
          </a:p>
          <a:p>
            <a:endParaRPr lang="cs-CZ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04963" y="3857625"/>
            <a:ext cx="2414587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38" y="3643313"/>
            <a:ext cx="2644775" cy="211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 rot="10800000" flipV="1">
            <a:off x="1285875" y="557213"/>
            <a:ext cx="75723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SRDCE </a:t>
            </a:r>
          </a:p>
          <a:p>
            <a:r>
              <a:rPr lang="cs-CZ" b="1"/>
              <a:t> </a:t>
            </a:r>
            <a:r>
              <a:rPr lang="cs-CZ"/>
              <a:t> - dutý sval</a:t>
            </a:r>
          </a:p>
          <a:p>
            <a:r>
              <a:rPr lang="cs-CZ"/>
              <a:t>  - pracuje jako pumpa: neustále se smršťuje a uvolňuje</a:t>
            </a:r>
          </a:p>
          <a:p>
            <a:r>
              <a:rPr lang="cs-CZ"/>
              <a:t>  - zajišťuje rozvod krve do plic  a pak do celého těla</a:t>
            </a:r>
          </a:p>
          <a:p>
            <a:endParaRPr lang="cs-CZ"/>
          </a:p>
          <a:p>
            <a:r>
              <a:rPr lang="cs-CZ" b="1"/>
              <a:t>TEPNY</a:t>
            </a:r>
            <a:r>
              <a:rPr lang="cs-CZ"/>
              <a:t>– vedou okysličenou krev z plic do celého těla</a:t>
            </a:r>
          </a:p>
          <a:p>
            <a:endParaRPr lang="cs-CZ"/>
          </a:p>
          <a:p>
            <a:r>
              <a:rPr lang="cs-CZ" b="1"/>
              <a:t>ŽÍLY</a:t>
            </a:r>
            <a:r>
              <a:rPr lang="cs-CZ"/>
              <a:t>– vedou odkysličenou krev z těla zpět do srdce</a:t>
            </a:r>
          </a:p>
        </p:txBody>
      </p:sp>
      <p:pic>
        <p:nvPicPr>
          <p:cNvPr id="9219" name="Picture 2" descr="Soubor:Grafik blutkreislauf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9000" y="3286125"/>
            <a:ext cx="1849438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63" y="701675"/>
            <a:ext cx="7429500" cy="3140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TESTÍK    </a:t>
            </a:r>
          </a:p>
          <a:p>
            <a:pPr>
              <a:defRPr/>
            </a:pPr>
            <a:endParaRPr lang="cs-CZ" b="1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Které orgány tvoří oběhové ústrojí? 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Z kterých hlavních složek se skládá krev?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Které cévy vedou okysličenou krev z plic?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Jak pracuje srdce?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>
              <a:defRPr/>
            </a:pPr>
            <a:endParaRPr lang="cs-CZ" b="1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75" y="642938"/>
            <a:ext cx="8072438" cy="2586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ŘEŠENÍ:</a:t>
            </a:r>
          </a:p>
          <a:p>
            <a:pPr>
              <a:defRPr/>
            </a:pPr>
            <a:endParaRPr lang="cs-CZ" b="1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Srdce a cévy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Krevní plazma, červené krvinky, bílé krvinky a krevní destičky.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Tepny.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 marL="342900" indent="-342900">
              <a:buFontTx/>
              <a:buAutoNum type="arabicPeriod"/>
              <a:defRPr/>
            </a:pPr>
            <a:r>
              <a:rPr lang="cs-CZ" dirty="0"/>
              <a:t> Jako pumpa.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2800" dirty="0" smtClean="0"/>
              <a:t>User:</a:t>
            </a:r>
            <a:r>
              <a:rPr lang="cs-CZ" sz="2800" dirty="0" err="1" smtClean="0"/>
              <a:t>Sansculotte</a:t>
            </a:r>
            <a:r>
              <a:rPr lang="cs-CZ" sz="2800" dirty="0" smtClean="0"/>
              <a:t>. </a:t>
            </a:r>
            <a:r>
              <a:rPr lang="cs-CZ" sz="2800" i="1" dirty="0" smtClean="0"/>
              <a:t>Http://cs.wikipedia.org</a:t>
            </a:r>
            <a:r>
              <a:rPr lang="cs-CZ" sz="2800" dirty="0" smtClean="0"/>
              <a:t> [online]. 28. 9. 2005, 18:11 [cit. </a:t>
            </a:r>
            <a:r>
              <a:rPr lang="cs-CZ" sz="2800" dirty="0" smtClean="0"/>
              <a:t>2012-01-23]. </a:t>
            </a:r>
            <a:r>
              <a:rPr lang="cs-CZ" sz="2800" dirty="0" smtClean="0"/>
              <a:t>File:</a:t>
            </a:r>
            <a:r>
              <a:rPr lang="cs-CZ" sz="2800" b="1" dirty="0" smtClean="0"/>
              <a:t> Soubor:Grafik </a:t>
            </a:r>
            <a:r>
              <a:rPr lang="cs-CZ" sz="2800" b="1" dirty="0" err="1" smtClean="0"/>
              <a:t>blutkreislauf.jpg</a:t>
            </a:r>
            <a:endParaRPr lang="cs-CZ" sz="2800" b="1" dirty="0" smtClean="0"/>
          </a:p>
          <a:p>
            <a:pPr>
              <a:buNone/>
            </a:pPr>
            <a:r>
              <a:rPr lang="cs-CZ" sz="2800" dirty="0" smtClean="0"/>
              <a:t>Dostupné z WWW: &lt;http://cs.wikipedia.org/wiki/Soubor:Grafik_blutkreislauf.jpg &gt;.</a:t>
            </a:r>
            <a:endParaRPr lang="cs-CZ" sz="2800" b="1" dirty="0" smtClean="0"/>
          </a:p>
          <a:p>
            <a:pPr>
              <a:buNone/>
            </a:pPr>
            <a:r>
              <a:rPr lang="cs-CZ" sz="2000" dirty="0" smtClean="0"/>
              <a:t>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Text:</a:t>
            </a:r>
            <a:r>
              <a:rPr lang="cs-CZ" sz="2000" dirty="0" smtClean="0"/>
              <a:t> vlastní autorské dílo</a:t>
            </a:r>
          </a:p>
          <a:p>
            <a:pPr>
              <a:buNone/>
            </a:pPr>
            <a:r>
              <a:rPr lang="cs-CZ" sz="2000" dirty="0" smtClean="0"/>
              <a:t>    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276</Words>
  <Application>Microsoft Office PowerPoint</Application>
  <PresentationFormat>Předvádění na obrazovce (4:3)</PresentationFormat>
  <Paragraphs>71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Anotace</vt:lpstr>
      <vt:lpstr>Oběhové ústrojí</vt:lpstr>
      <vt:lpstr>OBĚHOVÉ ÚSTROJÍ</vt:lpstr>
      <vt:lpstr>Snímek 5</vt:lpstr>
      <vt:lpstr>Snímek 6</vt:lpstr>
      <vt:lpstr>Snímek 7</vt:lpstr>
      <vt:lpstr>Snímek 8</vt:lpstr>
      <vt:lpstr>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Oběhové ústrojí</dc:title>
  <dc:creator>ZŠ Uh.Ostroh</dc:creator>
  <cp:lastModifiedBy>ZŠ Uh.Ostroh</cp:lastModifiedBy>
  <cp:revision>15</cp:revision>
  <dcterms:created xsi:type="dcterms:W3CDTF">2011-11-02T08:05:03Z</dcterms:created>
  <dcterms:modified xsi:type="dcterms:W3CDTF">2012-01-23T12:53:57Z</dcterms:modified>
</cp:coreProperties>
</file>