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58" r:id="rId5"/>
    <p:sldId id="259" r:id="rId6"/>
    <p:sldId id="266" r:id="rId7"/>
    <p:sldId id="260" r:id="rId8"/>
    <p:sldId id="261" r:id="rId9"/>
    <p:sldId id="267" r:id="rId10"/>
    <p:sldId id="268" r:id="rId11"/>
    <p:sldId id="262" r:id="rId12"/>
    <p:sldId id="264" r:id="rId13"/>
    <p:sldId id="263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9B21708-C567-4BFD-ACA1-09FF5C70AAD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079EB0E-52F1-4F49-BF7A-7C18974F8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ammar.cz/modal_verbs_A.html" TargetMode="External"/><Relationship Id="rId2" Type="http://schemas.openxmlformats.org/officeDocument/2006/relationships/hyperlink" Target="http://www.helpforenglish.cz/article/2006061201-modalni-sloves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00113" y="1844675"/>
          <a:ext cx="7127875" cy="4852988"/>
        </p:xfrm>
        <a:graphic>
          <a:graphicData uri="http://schemas.openxmlformats.org/drawingml/2006/table">
            <a:tbl>
              <a:tblPr/>
              <a:tblGrid>
                <a:gridCol w="2414587"/>
                <a:gridCol w="438150"/>
                <a:gridCol w="99070"/>
                <a:gridCol w="4176068"/>
              </a:tblGrid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                      Zkvalitnění výuky cizích jazyků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CZ.1.07/1.4.00/21.3228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Havlíčkův Brod,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Štáflova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2004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Jméno: Mgr. Kateřina Hanušová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                              Datum: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16.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5. 2013</a:t>
                      </a: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Ročník: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9.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oblast: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obor: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Anglický jazyk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Tematický okruh, téma: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VY_32_INOVACE_AJ6-9_17_Slovesa_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can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must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_9.ročník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Metodické doporučení/ anotace: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je určena k výkladu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způsobových sloves –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can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,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must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.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7775" marR="47775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2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7056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u="sng" dirty="0" smtClean="0"/>
              <a:t>Modální (způsobová) slovesa </a:t>
            </a:r>
            <a:br>
              <a:rPr lang="cs-CZ" sz="5400" u="sng" dirty="0" smtClean="0"/>
            </a:br>
            <a:r>
              <a:rPr lang="cs-CZ" sz="5400" b="1" u="sng" dirty="0" smtClean="0"/>
              <a:t>CAN, MUST</a:t>
            </a:r>
            <a:endParaRPr lang="cs-CZ" sz="54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Modální slovesa </a:t>
            </a:r>
            <a:r>
              <a:rPr lang="cs-CZ" dirty="0" smtClean="0"/>
              <a:t>– vyjadřují povinnost, nutnost, schopnost, možnost, příkaz, zákaz…</a:t>
            </a:r>
          </a:p>
          <a:p>
            <a:pPr>
              <a:buNone/>
            </a:pPr>
            <a:r>
              <a:rPr lang="cs-CZ" dirty="0" smtClean="0"/>
              <a:t>Mezi základní modální slovesa patří následující:</a:t>
            </a:r>
          </a:p>
          <a:p>
            <a:pPr>
              <a:buFontTx/>
              <a:buChar char="-"/>
            </a:pPr>
            <a:r>
              <a:rPr lang="cs-CZ" b="1" dirty="0" err="1" smtClean="0"/>
              <a:t>must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b="1" dirty="0" err="1" smtClean="0"/>
              <a:t>can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err="1" smtClean="0"/>
              <a:t>should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 smtClean="0"/>
              <a:t>may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vlastnosti modálních sloves: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Tvary modálních sloves jsou ve všech osobách stejné (ve 3.os.č.j. nepřidáváme – s!).</a:t>
            </a:r>
          </a:p>
          <a:p>
            <a:pPr marL="514350" indent="-514350">
              <a:buAutoNum type="arabicParenR"/>
            </a:pPr>
            <a:r>
              <a:rPr lang="cs-CZ" dirty="0" smtClean="0"/>
              <a:t>Některé tvary modálních sloves neexistují (</a:t>
            </a:r>
            <a:r>
              <a:rPr lang="cs-CZ" dirty="0" err="1" smtClean="0"/>
              <a:t>např.musted</a:t>
            </a:r>
            <a:r>
              <a:rPr lang="cs-CZ" dirty="0" smtClean="0"/>
              <a:t>, </a:t>
            </a:r>
            <a:r>
              <a:rPr lang="cs-CZ" dirty="0" err="1" smtClean="0"/>
              <a:t>musting</a:t>
            </a:r>
            <a:r>
              <a:rPr lang="cs-CZ" dirty="0" smtClean="0"/>
              <a:t>, to </a:t>
            </a:r>
            <a:r>
              <a:rPr lang="cs-CZ" dirty="0" err="1" smtClean="0"/>
              <a:t>must</a:t>
            </a:r>
            <a:r>
              <a:rPr lang="cs-CZ" dirty="0" smtClean="0"/>
              <a:t> – tyto tvary jsou chybné!!!).</a:t>
            </a:r>
          </a:p>
          <a:p>
            <a:pPr marL="514350" indent="-514350">
              <a:buAutoNum type="arabicParenR"/>
            </a:pPr>
            <a:r>
              <a:rPr lang="cs-CZ" dirty="0" smtClean="0"/>
              <a:t>Po modálních slovesech ve větě vždy následuje sloveso v základním tvaru (go, </a:t>
            </a:r>
            <a:r>
              <a:rPr lang="cs-CZ" dirty="0" err="1" smtClean="0"/>
              <a:t>sleep</a:t>
            </a:r>
            <a:r>
              <a:rPr lang="cs-CZ" dirty="0" smtClean="0"/>
              <a:t>, </a:t>
            </a:r>
            <a:r>
              <a:rPr lang="cs-CZ" dirty="0" err="1" smtClean="0"/>
              <a:t>dance</a:t>
            </a:r>
            <a:r>
              <a:rPr lang="cs-CZ" dirty="0" smtClean="0"/>
              <a:t>…).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CAN/BE ABLE TO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 umět, moci, mít možnost, smět, mít dovoleno</a:t>
            </a:r>
          </a:p>
          <a:p>
            <a:pPr>
              <a:buNone/>
            </a:pPr>
            <a:r>
              <a:rPr lang="cs-CZ" dirty="0" smtClean="0"/>
              <a:t>Sloveso CAN má opisný tvar BE ABLE TO.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Mezi nimi je malý rozdíl:</a:t>
            </a:r>
          </a:p>
          <a:p>
            <a:pPr>
              <a:buNone/>
            </a:pPr>
            <a:r>
              <a:rPr lang="cs-CZ" dirty="0" smtClean="0"/>
              <a:t>CAN – používáme při běžných situacích</a:t>
            </a:r>
          </a:p>
          <a:p>
            <a:pPr>
              <a:buNone/>
            </a:pPr>
            <a:r>
              <a:rPr lang="cs-CZ" dirty="0" smtClean="0"/>
              <a:t>BE ABLE TO – (=být schopen) používáme při formálních situacích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Oznamovací kladná věta se slovesem CAN/BE ABLE TO.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Slovosled v kladné oznamovací větě: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Podmět – modální sloveso – plnovýznamové sloveso …</a:t>
            </a:r>
          </a:p>
          <a:p>
            <a:pPr>
              <a:buNone/>
            </a:pPr>
            <a:r>
              <a:rPr lang="cs-CZ" dirty="0" smtClean="0"/>
              <a:t>Příklady: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 – Umím plavat.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. - Můžeš jít ven.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dance</a:t>
            </a:r>
            <a:r>
              <a:rPr lang="cs-CZ" dirty="0" smtClean="0"/>
              <a:t>. – Umím (jsem schopen) tancovat.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/>
              <a:t>Otázka u slovesa CAN/BE ABLE TO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Otázku tvoříme přehozením slovosledu (na začátek věty se dostává modální sloveso) – výjimku tvoří otázky s WH- výrazy, které se v otázce dostávají před modální sloveso.</a:t>
            </a:r>
          </a:p>
          <a:p>
            <a:pPr>
              <a:buNone/>
            </a:pPr>
            <a:r>
              <a:rPr lang="cs-CZ" b="1" dirty="0" smtClean="0"/>
              <a:t>Slovosled v otázce: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CAN – podmět – plnovýznamové sloveso…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BE – podmět – ABLE TO – plnovýznamové sloveso…</a:t>
            </a:r>
          </a:p>
          <a:p>
            <a:pPr>
              <a:buNone/>
            </a:pPr>
            <a:r>
              <a:rPr lang="cs-CZ" dirty="0" smtClean="0"/>
              <a:t>Příklady: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 – Umí mluvit anglicky?</a:t>
            </a:r>
          </a:p>
          <a:p>
            <a:pPr>
              <a:buNone/>
            </a:pPr>
            <a:r>
              <a:rPr lang="cs-CZ" b="1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? – Kdy můžeš jít ven?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Zápor slovesa CAN = </a:t>
            </a:r>
            <a:r>
              <a:rPr lang="cs-CZ" dirty="0" err="1" smtClean="0"/>
              <a:t>CAN</a:t>
            </a:r>
            <a:r>
              <a:rPr lang="cs-CZ" dirty="0" smtClean="0"/>
              <a:t>´T= CANNOT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Zápor tvoříme pomocí </a:t>
            </a:r>
            <a:r>
              <a:rPr lang="cs-CZ" b="1" u="sng" dirty="0" smtClean="0">
                <a:solidFill>
                  <a:srgbClr val="FF0000"/>
                </a:solidFill>
              </a:rPr>
              <a:t>CAN´T </a:t>
            </a:r>
            <a:r>
              <a:rPr lang="cs-CZ" b="1" dirty="0" smtClean="0">
                <a:solidFill>
                  <a:srgbClr val="FF0000"/>
                </a:solidFill>
              </a:rPr>
              <a:t>= nemoci, neumět, nemít dovoleno, nemít možnost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/>
              <a:t>Slovosled v záporné oznamovací větě: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Podmět – zápor modálního slovesa – plnovýznamové sloveso…</a:t>
            </a:r>
          </a:p>
          <a:p>
            <a:pPr>
              <a:buNone/>
            </a:pPr>
            <a:r>
              <a:rPr lang="cs-CZ" dirty="0" smtClean="0"/>
              <a:t>Příklady: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err="1" smtClean="0">
                <a:latin typeface="Verdana"/>
              </a:rPr>
              <a:t>’t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TV. - Nemůžu se dívat na televizi.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err="1" smtClean="0">
                <a:latin typeface="Verdana"/>
              </a:rPr>
              <a:t>’t</a:t>
            </a:r>
            <a:r>
              <a:rPr lang="cs-CZ" dirty="0" smtClean="0">
                <a:latin typeface="Verdana"/>
              </a:rPr>
              <a:t> </a:t>
            </a:r>
            <a:r>
              <a:rPr lang="cs-CZ" dirty="0" err="1" smtClean="0">
                <a:latin typeface="Verdana"/>
              </a:rPr>
              <a:t>come</a:t>
            </a:r>
            <a:r>
              <a:rPr lang="cs-CZ" dirty="0" smtClean="0">
                <a:latin typeface="Verdana"/>
              </a:rPr>
              <a:t> </a:t>
            </a:r>
            <a:r>
              <a:rPr lang="cs-CZ" dirty="0" err="1" smtClean="0">
                <a:latin typeface="Verdana"/>
              </a:rPr>
              <a:t>with</a:t>
            </a:r>
            <a:r>
              <a:rPr lang="cs-CZ" dirty="0" smtClean="0">
                <a:latin typeface="Verdana"/>
              </a:rPr>
              <a:t> </a:t>
            </a:r>
            <a:r>
              <a:rPr lang="cs-CZ" dirty="0" err="1" smtClean="0">
                <a:latin typeface="Verdana"/>
              </a:rPr>
              <a:t>us</a:t>
            </a:r>
            <a:r>
              <a:rPr lang="cs-CZ" dirty="0" smtClean="0">
                <a:latin typeface="Verdana"/>
              </a:rPr>
              <a:t>! – Nesmíš s námi!</a:t>
            </a:r>
          </a:p>
          <a:p>
            <a:pPr>
              <a:buNone/>
            </a:pPr>
            <a:r>
              <a:rPr lang="cs-CZ" dirty="0" smtClean="0">
                <a:latin typeface="Verdana"/>
              </a:rPr>
              <a:t>…</a:t>
            </a: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Zápor BE ABLE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případě opisného tvaru dáme do záporu sloves BE.</a:t>
            </a:r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. – Neumím (nejsem schopný) mluvit španělsky.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Minulý tvar slovesa 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CAN</a:t>
            </a:r>
            <a:r>
              <a:rPr lang="cs-CZ" dirty="0" smtClean="0"/>
              <a:t> má v minulém čase podobu </a:t>
            </a:r>
            <a:r>
              <a:rPr lang="cs-CZ" b="1" dirty="0" smtClean="0">
                <a:solidFill>
                  <a:srgbClr val="FF0000"/>
                </a:solidFill>
              </a:rPr>
              <a:t>COULD.</a:t>
            </a:r>
          </a:p>
          <a:p>
            <a:pPr>
              <a:buNone/>
            </a:pPr>
            <a:r>
              <a:rPr lang="cs-CZ" b="1" dirty="0" smtClean="0"/>
              <a:t>CAN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</a:t>
            </a:r>
            <a:r>
              <a:rPr lang="cs-CZ" dirty="0" smtClean="0"/>
              <a:t> má v minulém čase podobu </a:t>
            </a:r>
            <a:r>
              <a:rPr lang="cs-CZ" b="1" dirty="0" smtClean="0">
                <a:solidFill>
                  <a:srgbClr val="FF0000"/>
                </a:solidFill>
              </a:rPr>
              <a:t>COULDN</a:t>
            </a:r>
            <a:r>
              <a:rPr lang="cs-CZ" b="1" dirty="0" smtClean="0">
                <a:solidFill>
                  <a:srgbClr val="FF0000"/>
                </a:solidFill>
                <a:latin typeface="Verdana"/>
              </a:rPr>
              <a:t>’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BE ABLE TO </a:t>
            </a:r>
            <a:r>
              <a:rPr lang="cs-CZ" dirty="0" smtClean="0"/>
              <a:t>má v minulém čase podobu </a:t>
            </a:r>
            <a:r>
              <a:rPr lang="cs-CZ" b="1" dirty="0" smtClean="0">
                <a:solidFill>
                  <a:srgbClr val="FF0000"/>
                </a:solidFill>
              </a:rPr>
              <a:t>WAS/WERE ABLE TO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 případě záporu je to </a:t>
            </a:r>
            <a:r>
              <a:rPr lang="cs-CZ" b="1" dirty="0" smtClean="0">
                <a:solidFill>
                  <a:srgbClr val="FF0000"/>
                </a:solidFill>
              </a:rPr>
              <a:t>WASN</a:t>
            </a:r>
            <a:r>
              <a:rPr lang="cs-CZ" b="1" dirty="0" smtClean="0">
                <a:solidFill>
                  <a:srgbClr val="FF0000"/>
                </a:solidFill>
                <a:latin typeface="Verdana"/>
              </a:rPr>
              <a:t>’</a:t>
            </a:r>
            <a:r>
              <a:rPr lang="cs-CZ" b="1" dirty="0" smtClean="0">
                <a:solidFill>
                  <a:srgbClr val="FF0000"/>
                </a:solidFill>
              </a:rPr>
              <a:t>T/WEREN</a:t>
            </a:r>
            <a:r>
              <a:rPr lang="cs-CZ" b="1" dirty="0" smtClean="0">
                <a:solidFill>
                  <a:srgbClr val="FF0000"/>
                </a:solidFill>
                <a:latin typeface="Verdana"/>
              </a:rPr>
              <a:t>’</a:t>
            </a:r>
            <a:r>
              <a:rPr lang="cs-CZ" b="1" dirty="0" smtClean="0">
                <a:solidFill>
                  <a:srgbClr val="FF0000"/>
                </a:solidFill>
              </a:rPr>
              <a:t>T ABLE TO.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MUST/HAVE TO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= muset</a:t>
            </a:r>
          </a:p>
          <a:p>
            <a:pPr>
              <a:buNone/>
            </a:pPr>
            <a:r>
              <a:rPr lang="cs-CZ" dirty="0" smtClean="0"/>
              <a:t>Sloveso MUST má opisný tvar v podobě HAVE TO. Mezi nimi je malý významový rozdíl.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MUST = </a:t>
            </a:r>
            <a:r>
              <a:rPr lang="cs-CZ" dirty="0" smtClean="0"/>
              <a:t>muset (povinnost nám uděluje mluvčí)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HAVE TO = </a:t>
            </a:r>
            <a:r>
              <a:rPr lang="cs-CZ" dirty="0" smtClean="0"/>
              <a:t>muset (povinnost z okolností, pravidel či od jiných mluvčích)</a:t>
            </a:r>
          </a:p>
          <a:p>
            <a:pPr>
              <a:buNone/>
            </a:pPr>
            <a:r>
              <a:rPr lang="cs-CZ" dirty="0" smtClean="0"/>
              <a:t>Příklady: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 – Musíš vstávat.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to study </a:t>
            </a:r>
            <a:r>
              <a:rPr lang="cs-CZ" dirty="0" err="1" smtClean="0"/>
              <a:t>today</a:t>
            </a:r>
            <a:r>
              <a:rPr lang="cs-CZ" dirty="0" smtClean="0"/>
              <a:t>. – Musím se dnes učit.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u slovesa MUST/HAVE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MUST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MUST – podmět – plnovýznamové sloveso…</a:t>
            </a:r>
          </a:p>
          <a:p>
            <a:pPr>
              <a:buNone/>
            </a:pP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study? – Musí studovat?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HAVE TO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DO/DOES – podmět – HAVE TO – plnovýznamové sloveso…</a:t>
            </a:r>
          </a:p>
          <a:p>
            <a:pPr>
              <a:buNone/>
            </a:pP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cook</a:t>
            </a:r>
            <a:r>
              <a:rPr lang="cs-CZ" dirty="0" smtClean="0"/>
              <a:t>? – Musí vařit?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MUSTN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T/DON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 HAVE 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Zápor tvoříme pomocí </a:t>
            </a:r>
            <a:r>
              <a:rPr lang="cs-CZ" b="1" dirty="0" smtClean="0"/>
              <a:t>MUSTN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T/DON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 HAVE TO. </a:t>
            </a:r>
            <a:r>
              <a:rPr lang="cs-CZ" dirty="0" smtClean="0"/>
              <a:t>Mezi těmito tvary je určitý rozdíl.</a:t>
            </a:r>
          </a:p>
          <a:p>
            <a:pPr>
              <a:buNone/>
            </a:pPr>
            <a:r>
              <a:rPr lang="cs-CZ" b="1" dirty="0" smtClean="0"/>
              <a:t>MUSTN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 – NESMĚT</a:t>
            </a:r>
          </a:p>
          <a:p>
            <a:pPr>
              <a:buNone/>
            </a:pPr>
            <a:r>
              <a:rPr lang="cs-CZ" b="1" dirty="0" smtClean="0"/>
              <a:t>DON</a:t>
            </a:r>
            <a:r>
              <a:rPr lang="cs-CZ" b="1" dirty="0" smtClean="0">
                <a:latin typeface="Verdana"/>
              </a:rPr>
              <a:t>’</a:t>
            </a:r>
            <a:r>
              <a:rPr lang="cs-CZ" b="1" dirty="0" smtClean="0"/>
              <a:t>T HAVE TO – NEMUSET</a:t>
            </a:r>
          </a:p>
          <a:p>
            <a:pPr>
              <a:buNone/>
            </a:pPr>
            <a:r>
              <a:rPr lang="cs-CZ" dirty="0" smtClean="0"/>
              <a:t>Příklady: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mustn</a:t>
            </a:r>
            <a:r>
              <a:rPr lang="cs-CZ" dirty="0" err="1" smtClean="0">
                <a:latin typeface="Verdana"/>
              </a:rPr>
              <a:t>’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cheat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tests</a:t>
            </a:r>
            <a:r>
              <a:rPr lang="cs-CZ" dirty="0" smtClean="0"/>
              <a:t>. – Nesmím podvádět při testech.</a:t>
            </a:r>
          </a:p>
          <a:p>
            <a:pPr>
              <a:buNone/>
            </a:pPr>
            <a:r>
              <a:rPr lang="cs-CZ" dirty="0" smtClean="0"/>
              <a:t>I don</a:t>
            </a:r>
            <a:r>
              <a:rPr lang="cs-CZ" dirty="0" smtClean="0">
                <a:latin typeface="Verdana"/>
              </a:rPr>
              <a:t>’</a:t>
            </a:r>
            <a:r>
              <a:rPr lang="cs-CZ" dirty="0" smtClean="0"/>
              <a:t>t </a:t>
            </a:r>
            <a:r>
              <a:rPr lang="cs-CZ" dirty="0" err="1" smtClean="0"/>
              <a:t>have</a:t>
            </a:r>
            <a:r>
              <a:rPr lang="cs-CZ" dirty="0" smtClean="0"/>
              <a:t> to help my </a:t>
            </a:r>
            <a:r>
              <a:rPr lang="cs-CZ" dirty="0" err="1" smtClean="0"/>
              <a:t>mum</a:t>
            </a:r>
            <a:r>
              <a:rPr lang="cs-CZ" dirty="0" smtClean="0"/>
              <a:t>. – Nemusím pomáhat mamince.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/>
              <a:t>Minulý tvar slovesa MUST, HAVE TO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Minulý čas tvoříme pouze od opisného tvaru HAVE TO.</a:t>
            </a:r>
          </a:p>
          <a:p>
            <a:pPr>
              <a:buNone/>
            </a:pPr>
            <a:r>
              <a:rPr lang="cs-CZ" dirty="0" smtClean="0"/>
              <a:t>HAVE TO má v minulosti podobu </a:t>
            </a:r>
            <a:r>
              <a:rPr lang="cs-CZ" b="1" dirty="0" smtClean="0">
                <a:solidFill>
                  <a:srgbClr val="FF0000"/>
                </a:solidFill>
              </a:rPr>
              <a:t>HAD TO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I had to do my </a:t>
            </a:r>
            <a:r>
              <a:rPr lang="cs-CZ" dirty="0" err="1" smtClean="0"/>
              <a:t>homework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u="sng" dirty="0" smtClean="0"/>
              <a:t>Otázku tvoříme pomocí DID.</a:t>
            </a:r>
          </a:p>
          <a:p>
            <a:pPr>
              <a:buNone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do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u="sng" dirty="0" smtClean="0"/>
              <a:t>Zápor pomocí DIDN</a:t>
            </a:r>
            <a:r>
              <a:rPr lang="cs-CZ" u="sng" dirty="0" smtClean="0">
                <a:latin typeface="Verdana"/>
              </a:rPr>
              <a:t>’</a:t>
            </a:r>
            <a:r>
              <a:rPr lang="cs-CZ" u="sng" dirty="0" smtClean="0"/>
              <a:t>T HAVE TO </a:t>
            </a:r>
            <a:r>
              <a:rPr lang="cs-CZ" u="sng" dirty="0" smtClean="0">
                <a:solidFill>
                  <a:srgbClr val="FF0000"/>
                </a:solidFill>
              </a:rPr>
              <a:t>(</a:t>
            </a:r>
            <a:r>
              <a:rPr lang="cs-CZ" u="sng" dirty="0" err="1" smtClean="0">
                <a:solidFill>
                  <a:srgbClr val="FF0000"/>
                </a:solidFill>
              </a:rPr>
              <a:t>hadn</a:t>
            </a:r>
            <a:r>
              <a:rPr lang="cs-CZ" u="sng" dirty="0" err="1" smtClean="0">
                <a:solidFill>
                  <a:srgbClr val="FF0000"/>
                </a:solidFill>
                <a:latin typeface="Verdana"/>
              </a:rPr>
              <a:t>’</a:t>
            </a:r>
            <a:r>
              <a:rPr lang="cs-CZ" u="sng" dirty="0" err="1" smtClean="0">
                <a:solidFill>
                  <a:srgbClr val="FF0000"/>
                </a:solidFill>
              </a:rPr>
              <a:t>t</a:t>
            </a:r>
            <a:r>
              <a:rPr lang="cs-CZ" u="sng" dirty="0" smtClean="0">
                <a:solidFill>
                  <a:srgbClr val="FF0000"/>
                </a:solidFill>
              </a:rPr>
              <a:t> to se neužívá!!!)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didn</a:t>
            </a:r>
            <a:r>
              <a:rPr lang="cs-CZ" dirty="0" err="1" smtClean="0">
                <a:latin typeface="Verdana"/>
              </a:rPr>
              <a:t>’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do my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/2006061201-</a:t>
            </a:r>
            <a:r>
              <a:rPr lang="cs-CZ" dirty="0" err="1" smtClean="0">
                <a:hlinkClick r:id="rId2"/>
              </a:rPr>
              <a:t>modalni</a:t>
            </a:r>
            <a:r>
              <a:rPr lang="cs-CZ" dirty="0" smtClean="0">
                <a:hlinkClick r:id="rId2"/>
              </a:rPr>
              <a:t>-slovesa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grammar.cz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modal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verbs</a:t>
            </a:r>
            <a:r>
              <a:rPr lang="cs-CZ" dirty="0" smtClean="0">
                <a:hlinkClick r:id="rId3"/>
              </a:rPr>
              <a:t>_A.</a:t>
            </a:r>
            <a:r>
              <a:rPr lang="cs-CZ" dirty="0" err="1" smtClean="0">
                <a:hlinkClick r:id="rId3"/>
              </a:rPr>
              <a:t>html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</TotalTime>
  <Words>722</Words>
  <Application>Microsoft Office PowerPoint</Application>
  <PresentationFormat>Předvádění na obrazovce (4:3)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Medián</vt:lpstr>
      <vt:lpstr>Snímek 1</vt:lpstr>
      <vt:lpstr>Modální (způsobová) slovesa  CAN, MUST</vt:lpstr>
      <vt:lpstr>Snímek 3</vt:lpstr>
      <vt:lpstr>Základní vlastnosti modálních sloves:</vt:lpstr>
      <vt:lpstr>CAN/BE ABLE TO</vt:lpstr>
      <vt:lpstr>Oznamovací kladná věta se slovesem CAN/BE ABLE TO.</vt:lpstr>
      <vt:lpstr>Otázka u slovesa CAN/BE ABLE TO</vt:lpstr>
      <vt:lpstr>Zápor slovesa CAN = CAN´T= CANNOT</vt:lpstr>
      <vt:lpstr>Zápor BE ABLE TO</vt:lpstr>
      <vt:lpstr>Minulý tvar slovesa can, be able to</vt:lpstr>
      <vt:lpstr>MUST/HAVE TO</vt:lpstr>
      <vt:lpstr>Otázka u slovesa MUST/HAVE TO</vt:lpstr>
      <vt:lpstr>MUSTN’T/DON’T HAVE TO</vt:lpstr>
      <vt:lpstr>Minulý tvar slovesa MUST, HAVE TO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Modální (způsobová) slovesa</dc:title>
  <dc:creator>Katka</dc:creator>
  <cp:lastModifiedBy>tucadmin</cp:lastModifiedBy>
  <cp:revision>3</cp:revision>
  <dcterms:created xsi:type="dcterms:W3CDTF">2013-05-16T14:06:43Z</dcterms:created>
  <dcterms:modified xsi:type="dcterms:W3CDTF">2013-05-29T13:18:06Z</dcterms:modified>
</cp:coreProperties>
</file>