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58" r:id="rId6"/>
    <p:sldId id="262" r:id="rId7"/>
    <p:sldId id="266" r:id="rId8"/>
    <p:sldId id="267" r:id="rId9"/>
    <p:sldId id="268" r:id="rId10"/>
    <p:sldId id="270" r:id="rId11"/>
    <p:sldId id="273" r:id="rId12"/>
    <p:sldId id="274" r:id="rId13"/>
    <p:sldId id="275" r:id="rId14"/>
    <p:sldId id="276" r:id="rId15"/>
    <p:sldId id="278" r:id="rId16"/>
    <p:sldId id="279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27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182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069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29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909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213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45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4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65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819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55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623FE-1B2E-42F3-8D6D-4EB3F5D7CC05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EB7DD-6B8B-480D-8B3A-661580BA2E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426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516" y="393305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79512" y="90872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smtClean="0"/>
              <a:t>Lucie Strejcová</a:t>
            </a:r>
          </a:p>
          <a:p>
            <a:r>
              <a:rPr lang="cs-CZ" sz="2800" smtClean="0"/>
              <a:t>Název</a:t>
            </a:r>
            <a:r>
              <a:rPr lang="cs-CZ" sz="2800" dirty="0" smtClean="0"/>
              <a:t>: </a:t>
            </a:r>
            <a:r>
              <a:rPr lang="cs-CZ" sz="2800" dirty="0"/>
              <a:t>VY_32_INOVACE_11_SLOVESNY_ZPUSOB</a:t>
            </a: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703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0" y="5105999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9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2795" y="5105999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9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2796" y="5124183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524600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9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0" y="5100736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odmiňovací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9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0" y="5105999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43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2795" y="5089013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1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2796" y="5085184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812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0" y="5085184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80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19817" y="5100736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93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18147" y="5105999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94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1977" y="5089013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703731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44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2795" y="5135906"/>
            <a:ext cx="345282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574323" y="441738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274895" y="4443375"/>
            <a:ext cx="262653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00FF00"/>
                </a:solidFill>
              </a:rPr>
              <a:t>koupali bychom se</a:t>
            </a:r>
            <a:endParaRPr lang="cs-CZ" sz="2000" dirty="0">
              <a:solidFill>
                <a:srgbClr val="00FF0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44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6660" y="5105999"/>
            <a:ext cx="290872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574323" y="441738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274895" y="4443375"/>
            <a:ext cx="262653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rgbClr val="00FF00"/>
                </a:solidFill>
              </a:rPr>
              <a:t>k</a:t>
            </a:r>
            <a:r>
              <a:rPr lang="cs-CZ" sz="2000" dirty="0" smtClean="0">
                <a:solidFill>
                  <a:srgbClr val="00FF00"/>
                </a:solidFill>
              </a:rPr>
              <a:t>oupali bychom se</a:t>
            </a:r>
            <a:endParaRPr lang="cs-CZ" sz="2000" dirty="0">
              <a:solidFill>
                <a:srgbClr val="00FF0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004438" y="510599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staví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92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6660" y="5105999"/>
            <a:ext cx="290872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574323" y="441738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274895" y="4443375"/>
            <a:ext cx="262653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rgbClr val="00FF00"/>
                </a:solidFill>
              </a:rPr>
              <a:t>k</a:t>
            </a:r>
            <a:r>
              <a:rPr lang="cs-CZ" sz="2000" dirty="0" smtClean="0">
                <a:solidFill>
                  <a:srgbClr val="00FF00"/>
                </a:solidFill>
              </a:rPr>
              <a:t>oupali bychom se</a:t>
            </a:r>
            <a:endParaRPr lang="cs-CZ" sz="2000" dirty="0">
              <a:solidFill>
                <a:srgbClr val="00FF0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004438" y="510599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staví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6460577" y="5124183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s</a:t>
            </a:r>
            <a:r>
              <a:rPr lang="cs-CZ" dirty="0" smtClean="0">
                <a:solidFill>
                  <a:srgbClr val="00FF00"/>
                </a:solidFill>
              </a:rPr>
              <a:t>tavěl by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39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6660" y="5105999"/>
            <a:ext cx="290872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574323" y="441738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274895" y="4443375"/>
            <a:ext cx="262653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00FF00"/>
                </a:solidFill>
              </a:rPr>
              <a:t>koupali bychom se</a:t>
            </a:r>
            <a:endParaRPr lang="cs-CZ" sz="2000" dirty="0">
              <a:solidFill>
                <a:srgbClr val="00FF0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004438" y="510599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staví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6460577" y="5124183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s</a:t>
            </a:r>
            <a:r>
              <a:rPr lang="cs-CZ" dirty="0" smtClean="0">
                <a:solidFill>
                  <a:srgbClr val="00FF00"/>
                </a:solidFill>
              </a:rPr>
              <a:t>tavěl by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3017414" y="581747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myjí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87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4464496" cy="9361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Slovesný způsob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672" y="2060848"/>
            <a:ext cx="2088232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os. </a:t>
            </a:r>
            <a:r>
              <a:rPr lang="cs-CZ" dirty="0" err="1"/>
              <a:t>s</a:t>
            </a:r>
            <a:r>
              <a:rPr lang="cs-CZ" dirty="0" err="1" smtClean="0"/>
              <a:t>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jít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64668" y="285293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2</a:t>
            </a:r>
            <a:r>
              <a:rPr lang="cs-CZ" dirty="0" smtClean="0"/>
              <a:t>. os.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  <a:r>
              <a:rPr lang="cs-CZ" sz="3800" dirty="0" smtClean="0">
                <a:solidFill>
                  <a:srgbClr val="00B0F0"/>
                </a:solidFill>
              </a:rPr>
              <a:t>plavat</a:t>
            </a:r>
            <a:endParaRPr lang="cs-CZ" sz="3800" dirty="0">
              <a:solidFill>
                <a:srgbClr val="00B0F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00672" y="3645024"/>
            <a:ext cx="241226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2</a:t>
            </a:r>
            <a:r>
              <a:rPr lang="cs-CZ" sz="2800" dirty="0" smtClean="0"/>
              <a:t>. os.pl. </a:t>
            </a:r>
            <a:r>
              <a:rPr lang="cs-CZ" sz="2800" dirty="0">
                <a:solidFill>
                  <a:srgbClr val="00B0F0"/>
                </a:solidFill>
              </a:rPr>
              <a:t>p</a:t>
            </a:r>
            <a:r>
              <a:rPr lang="cs-CZ" sz="2800" dirty="0" smtClean="0">
                <a:solidFill>
                  <a:srgbClr val="00B0F0"/>
                </a:solidFill>
              </a:rPr>
              <a:t>řát si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8543" y="4416116"/>
            <a:ext cx="29301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1. os. </a:t>
            </a:r>
            <a:r>
              <a:rPr lang="cs-CZ" sz="2400" dirty="0" err="1" smtClean="0"/>
              <a:t>pl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rgbClr val="00B0F0"/>
                </a:solidFill>
              </a:rPr>
              <a:t>k</a:t>
            </a:r>
            <a:r>
              <a:rPr lang="cs-CZ" sz="2400" dirty="0" smtClean="0">
                <a:solidFill>
                  <a:srgbClr val="00B0F0"/>
                </a:solidFill>
              </a:rPr>
              <a:t>oupat se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6660" y="5105999"/>
            <a:ext cx="290872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3</a:t>
            </a:r>
            <a:r>
              <a:rPr lang="cs-CZ" sz="2800" dirty="0" smtClean="0"/>
              <a:t>. os. </a:t>
            </a:r>
            <a:r>
              <a:rPr lang="cs-CZ" sz="2800" dirty="0" err="1" smtClean="0"/>
              <a:t>sg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stavět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23120" y="5805264"/>
            <a:ext cx="2609637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3. os. </a:t>
            </a:r>
            <a:r>
              <a:rPr lang="cs-CZ" sz="2800" dirty="0" err="1"/>
              <a:t>p</a:t>
            </a:r>
            <a:r>
              <a:rPr lang="cs-CZ" sz="2800" dirty="0" err="1" smtClean="0"/>
              <a:t>l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mýt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747719" y="1109010"/>
            <a:ext cx="168026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604447" y="1087923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rozkazovací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10666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oznamovací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516216" y="109260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podmiňovací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788006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jdu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300192" y="2060848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š</a:t>
            </a:r>
            <a:r>
              <a:rPr lang="cs-CZ" dirty="0" smtClean="0">
                <a:solidFill>
                  <a:srgbClr val="00FF00"/>
                </a:solidFill>
              </a:rPr>
              <a:t>el bych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940406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plaveš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622812" y="2800255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plav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490919" y="2789312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p</a:t>
            </a:r>
            <a:r>
              <a:rPr lang="cs-CZ" dirty="0" smtClean="0">
                <a:solidFill>
                  <a:srgbClr val="00FF00"/>
                </a:solidFill>
              </a:rPr>
              <a:t>laval bys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96719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přejete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626151" y="3655967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přejte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490918" y="3631668"/>
            <a:ext cx="2257545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přáli byste si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812940" y="440090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574323" y="441738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00FF00"/>
                </a:solidFill>
              </a:rPr>
              <a:t>koupejme se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274895" y="4443375"/>
            <a:ext cx="262653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rgbClr val="00FF00"/>
                </a:solidFill>
              </a:rPr>
              <a:t>k</a:t>
            </a:r>
            <a:r>
              <a:rPr lang="cs-CZ" sz="2000" dirty="0" smtClean="0">
                <a:solidFill>
                  <a:srgbClr val="00FF00"/>
                </a:solidFill>
              </a:rPr>
              <a:t>oupali bychom se</a:t>
            </a:r>
            <a:endParaRPr lang="cs-CZ" sz="2000" dirty="0">
              <a:solidFill>
                <a:srgbClr val="00FF0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004438" y="5105999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staví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6460577" y="5124183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FF00"/>
                </a:solidFill>
              </a:rPr>
              <a:t>s</a:t>
            </a:r>
            <a:r>
              <a:rPr lang="cs-CZ" dirty="0" smtClean="0">
                <a:solidFill>
                  <a:srgbClr val="00FF00"/>
                </a:solidFill>
              </a:rPr>
              <a:t>tavěl by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3017414" y="5817477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myjí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6334127" y="5834463"/>
            <a:ext cx="206329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FF00"/>
                </a:solidFill>
              </a:rPr>
              <a:t>myli by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8" name="Podnadpis 2"/>
          <p:cNvSpPr txBox="1">
            <a:spLocks/>
          </p:cNvSpPr>
          <p:nvPr/>
        </p:nvSpPr>
        <p:spPr>
          <a:xfrm>
            <a:off x="368261" y="511859"/>
            <a:ext cx="208823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Přítomný čas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997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998</Words>
  <Application>Microsoft Office PowerPoint</Application>
  <PresentationFormat>Předvádění na obrazovce (4:3)</PresentationFormat>
  <Paragraphs>299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  <vt:lpstr>Slovesný způsob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způsob</dc:title>
  <dc:creator>Reditelna</dc:creator>
  <cp:lastModifiedBy>Heli</cp:lastModifiedBy>
  <cp:revision>97</cp:revision>
  <dcterms:created xsi:type="dcterms:W3CDTF">2011-03-23T12:24:17Z</dcterms:created>
  <dcterms:modified xsi:type="dcterms:W3CDTF">2011-09-11T17:16:13Z</dcterms:modified>
</cp:coreProperties>
</file>