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9" r:id="rId1"/>
  </p:sldMasterIdLst>
  <p:notesMasterIdLst>
    <p:notesMasterId r:id="rId13"/>
  </p:notesMasterIdLst>
  <p:sldIdLst>
    <p:sldId id="265" r:id="rId2"/>
    <p:sldId id="266" r:id="rId3"/>
    <p:sldId id="256" r:id="rId4"/>
    <p:sldId id="257" r:id="rId5"/>
    <p:sldId id="260" r:id="rId6"/>
    <p:sldId id="258" r:id="rId7"/>
    <p:sldId id="259" r:id="rId8"/>
    <p:sldId id="261" r:id="rId9"/>
    <p:sldId id="262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VY_52_INOVACE_04_VLA+ PŘÍ_16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Hrachovská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>
              <a:solidFill>
                <a:schemeClr val="tx1"/>
              </a:solidFill>
            </a:rPr>
            <a:t>: PŘÍ– 5.B – Dýchací ústrojí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4791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C887F36-72E1-44EA-8D1E-67ED897573F3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AC57CB4-5CF4-4441-A1A8-C27FB25EB52F}" type="presOf" srcId="{D1D4F407-5343-4D3F-B5B9-D407B03CAEB4}" destId="{D005CE8C-CC26-4C3E-AC11-E15060ECD759}" srcOrd="0" destOrd="0" presId="urn:microsoft.com/office/officeart/2005/8/layout/target3"/>
    <dgm:cxn modelId="{4194031F-6CF8-4744-97BE-C06F4F0E4AA4}" type="presOf" srcId="{4C35D32F-0EAB-4CD7-82EE-45574DC2A586}" destId="{890E4F0B-2866-4A3F-A3C7-2A14B1797930}" srcOrd="1" destOrd="0" presId="urn:microsoft.com/office/officeart/2005/8/layout/target3"/>
    <dgm:cxn modelId="{79DA70CB-BD54-4819-A08E-FC7F8D4B5C8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AC4AED8-DF45-4558-93A8-DF9F362812B9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D59D565-A493-4F60-857E-1B9843F8CF5F}" type="presOf" srcId="{757F3AB3-0718-4624-B441-E567A8F0AB56}" destId="{333A1088-737F-45CB-B68E-254E46348037}" srcOrd="0" destOrd="0" presId="urn:microsoft.com/office/officeart/2005/8/layout/target3"/>
    <dgm:cxn modelId="{0A71681E-8F03-4BD7-88D5-FA16B478CA3F}" type="presOf" srcId="{D1B46980-6531-4606-95E6-44980827E919}" destId="{6140AFEC-043D-4C43-A2F9-D0F5331DF3A3}" srcOrd="0" destOrd="0" presId="urn:microsoft.com/office/officeart/2005/8/layout/target3"/>
    <dgm:cxn modelId="{B07E7786-DA4A-46AA-B21F-910F51D129F9}" type="presOf" srcId="{B651F6E3-6281-48DB-9319-2AEAFDAE7572}" destId="{6BB5E863-4638-4E1D-BFDE-399D028AC4ED}" srcOrd="1" destOrd="0" presId="urn:microsoft.com/office/officeart/2005/8/layout/target3"/>
    <dgm:cxn modelId="{4DEC91A2-1A28-40C8-A6AB-7828F80B0F6E}" type="presOf" srcId="{D1D4F407-5343-4D3F-B5B9-D407B03CAEB4}" destId="{AED2198E-93D5-4001-81B4-73124B309672}" srcOrd="1" destOrd="0" presId="urn:microsoft.com/office/officeart/2005/8/layout/target3"/>
    <dgm:cxn modelId="{EF6EE419-4E50-4D2C-9814-E00B02A4AC45}" type="presOf" srcId="{4C35D32F-0EAB-4CD7-82EE-45574DC2A586}" destId="{8BEBB6EC-1DAA-4CAC-8A25-BC0FCBD5DBD5}" srcOrd="0" destOrd="0" presId="urn:microsoft.com/office/officeart/2005/8/layout/target3"/>
    <dgm:cxn modelId="{B8FABDC3-A7AC-49D5-ABE4-9594FC5F6D4E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853DFE6-A2A0-4D09-8654-B5AD631F771A}" type="presParOf" srcId="{333A1088-737F-45CB-B68E-254E46348037}" destId="{F5ABB229-8D3B-4694-996A-96F23CF14429}" srcOrd="0" destOrd="0" presId="urn:microsoft.com/office/officeart/2005/8/layout/target3"/>
    <dgm:cxn modelId="{7080634C-6BA9-4E02-9EDA-08E375CA7375}" type="presParOf" srcId="{333A1088-737F-45CB-B68E-254E46348037}" destId="{F41139FD-01EE-4571-8B17-4FB00FC51163}" srcOrd="1" destOrd="0" presId="urn:microsoft.com/office/officeart/2005/8/layout/target3"/>
    <dgm:cxn modelId="{01EE64F3-F8C8-471A-93EE-7D358E839A08}" type="presParOf" srcId="{333A1088-737F-45CB-B68E-254E46348037}" destId="{D005CE8C-CC26-4C3E-AC11-E15060ECD759}" srcOrd="2" destOrd="0" presId="urn:microsoft.com/office/officeart/2005/8/layout/target3"/>
    <dgm:cxn modelId="{FD2030DA-C1BF-4FD3-A9D4-1D56B8905B2F}" type="presParOf" srcId="{333A1088-737F-45CB-B68E-254E46348037}" destId="{2C702D82-9B77-49B7-9568-BB8EB47C3372}" srcOrd="3" destOrd="0" presId="urn:microsoft.com/office/officeart/2005/8/layout/target3"/>
    <dgm:cxn modelId="{6F49DD22-40FD-4B0B-9B59-E58744C79245}" type="presParOf" srcId="{333A1088-737F-45CB-B68E-254E46348037}" destId="{A52A0455-90FF-4808-ABD0-F02540D31D5A}" srcOrd="4" destOrd="0" presId="urn:microsoft.com/office/officeart/2005/8/layout/target3"/>
    <dgm:cxn modelId="{72E0DF3E-371B-4A21-838C-283C81477BB2}" type="presParOf" srcId="{333A1088-737F-45CB-B68E-254E46348037}" destId="{6140AFEC-043D-4C43-A2F9-D0F5331DF3A3}" srcOrd="5" destOrd="0" presId="urn:microsoft.com/office/officeart/2005/8/layout/target3"/>
    <dgm:cxn modelId="{2FEA95AB-30D4-4DF0-8654-65319D0E32D3}" type="presParOf" srcId="{333A1088-737F-45CB-B68E-254E46348037}" destId="{9358AC05-5D7D-4327-9F80-1AD486AEA664}" srcOrd="6" destOrd="0" presId="urn:microsoft.com/office/officeart/2005/8/layout/target3"/>
    <dgm:cxn modelId="{F3635B46-80CC-47BE-BB6D-253956580C1F}" type="presParOf" srcId="{333A1088-737F-45CB-B68E-254E46348037}" destId="{313FC574-E1CD-4FB4-B054-0B805CE0447D}" srcOrd="7" destOrd="0" presId="urn:microsoft.com/office/officeart/2005/8/layout/target3"/>
    <dgm:cxn modelId="{21575855-081C-4ADE-8106-459F5693D2BD}" type="presParOf" srcId="{333A1088-737F-45CB-B68E-254E46348037}" destId="{619D679B-A015-4ECF-8348-D1034C574F40}" srcOrd="8" destOrd="0" presId="urn:microsoft.com/office/officeart/2005/8/layout/target3"/>
    <dgm:cxn modelId="{667BD909-7BC7-43C4-9100-0595936FC47D}" type="presParOf" srcId="{333A1088-737F-45CB-B68E-254E46348037}" destId="{322283A8-4A27-4CDA-BAE3-F381106A9174}" srcOrd="9" destOrd="0" presId="urn:microsoft.com/office/officeart/2005/8/layout/target3"/>
    <dgm:cxn modelId="{EADF041B-C9C2-40F3-B4CC-0B8DC1E222B4}" type="presParOf" srcId="{333A1088-737F-45CB-B68E-254E46348037}" destId="{FFC9F71D-1B4F-4AD9-A4A6-86ADEFC8AF5C}" srcOrd="10" destOrd="0" presId="urn:microsoft.com/office/officeart/2005/8/layout/target3"/>
    <dgm:cxn modelId="{CEEDC42D-EDA4-47F5-B5B2-1E97FC5F65A9}" type="presParOf" srcId="{333A1088-737F-45CB-B68E-254E46348037}" destId="{25B08C86-7E15-44DC-BE7F-FFB55DD49D12}" srcOrd="11" destOrd="0" presId="urn:microsoft.com/office/officeart/2005/8/layout/target3"/>
    <dgm:cxn modelId="{65ADA093-F9DF-4F61-8BC4-ECC69685AA97}" type="presParOf" srcId="{333A1088-737F-45CB-B68E-254E46348037}" destId="{76644BE8-9D7C-4C09-B250-3D10AF48CBB7}" srcOrd="12" destOrd="0" presId="urn:microsoft.com/office/officeart/2005/8/layout/target3"/>
    <dgm:cxn modelId="{EAC27FBA-FDCE-435A-9EB7-F128FD83C6A4}" type="presParOf" srcId="{333A1088-737F-45CB-B68E-254E46348037}" destId="{EE85B701-7295-41C0-BA7A-34D3756A2AE6}" srcOrd="13" destOrd="0" presId="urn:microsoft.com/office/officeart/2005/8/layout/target3"/>
    <dgm:cxn modelId="{3F82A4D0-C8A5-42B1-91A7-98BAD48C0395}" type="presParOf" srcId="{333A1088-737F-45CB-B68E-254E46348037}" destId="{8BEBB6EC-1DAA-4CAC-8A25-BC0FCBD5DBD5}" srcOrd="14" destOrd="0" presId="urn:microsoft.com/office/officeart/2005/8/layout/target3"/>
    <dgm:cxn modelId="{FE426EFD-59E3-4E2B-9CC0-E2C6258CC120}" type="presParOf" srcId="{333A1088-737F-45CB-B68E-254E46348037}" destId="{AED2198E-93D5-4001-81B4-73124B309672}" srcOrd="15" destOrd="0" presId="urn:microsoft.com/office/officeart/2005/8/layout/target3"/>
    <dgm:cxn modelId="{A09DBEFE-4E19-4042-927D-C4FE1D093E85}" type="presParOf" srcId="{333A1088-737F-45CB-B68E-254E46348037}" destId="{2BE915AB-18AA-4053-B92C-3BFC9ED204BB}" srcOrd="16" destOrd="0" presId="urn:microsoft.com/office/officeart/2005/8/layout/target3"/>
    <dgm:cxn modelId="{E66ABC5B-2E3A-4629-B694-20F025B35729}" type="presParOf" srcId="{333A1088-737F-45CB-B68E-254E46348037}" destId="{6BB5E863-4638-4E1D-BFDE-399D028AC4ED}" srcOrd="17" destOrd="0" presId="urn:microsoft.com/office/officeart/2005/8/layout/target3"/>
    <dgm:cxn modelId="{A89138AA-8841-452C-B002-D132E25BE08C}" type="presParOf" srcId="{333A1088-737F-45CB-B68E-254E46348037}" destId="{5A5FFA88-C948-4069-8E93-59FA12366E83}" srcOrd="18" destOrd="0" presId="urn:microsoft.com/office/officeart/2005/8/layout/target3"/>
    <dgm:cxn modelId="{336E2CD8-4061-4072-921D-9BE7A6A4C46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04062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Hrachovská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504062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VY_52_INOVACE_04_VLA+ PŘÍ_16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>
              <a:solidFill>
                <a:schemeClr val="tx1"/>
              </a:solidFill>
            </a:rPr>
            <a:t>: PŘÍ– 5.B – Dýchací ústrojí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5A51CF42-5E40-4C06-BAA5-B74AC1AE631D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601309F0-CA72-4495-AFA8-5D1132FA5B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0805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17381F0-44DE-458B-9192-6EA1813C40B8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3549B4-D9C5-4385-82C2-17F693B088D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CCB0CA-E35F-4DF7-9B2B-C2DD7DE2691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104FAD-A106-4DE3-8581-EC8C3BFA7D3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0F263C-9A32-4649-9068-2CDBAD5B55C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4ABDEC-A4CD-4E07-9217-39C0C29C7E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411D7D-B2E1-4F7C-B0EC-41E938BDAB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E4AADB-3C9F-412F-ADE3-4929BE0D50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A98F92-312D-4D73-8326-CBC7F70EB6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D1D609-01F2-4C3E-B018-8F5B4E9FDE3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0B697F-389B-496F-B973-D3FE5F78D0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3BF314-9340-417C-BB59-E5AD8CEF30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2BF3B98-43A6-4317-B17F-3ECA78DF4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p:transition spd="med">
    <p:diamond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audio2.wav"/><Relationship Id="rId1" Type="http://schemas.openxmlformats.org/officeDocument/2006/relationships/audio" Target="../media/audio1.wav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audio2.wav"/><Relationship Id="rId1" Type="http://schemas.openxmlformats.org/officeDocument/2006/relationships/audio" Target="../media/audio1.wav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2460512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9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určeno pro žáky 5.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Je použit </a:t>
            </a:r>
            <a:r>
              <a:rPr lang="cs-CZ" dirty="0" smtClean="0"/>
              <a:t>PowerPoint.</a:t>
            </a:r>
            <a:endParaRPr lang="cs-CZ" dirty="0" smtClean="0"/>
          </a:p>
          <a:p>
            <a:r>
              <a:rPr lang="cs-CZ" dirty="0" smtClean="0"/>
              <a:t>Je určeno pro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Je určeno pro </a:t>
            </a:r>
            <a:r>
              <a:rPr lang="cs-CZ" dirty="0" smtClean="0"/>
              <a:t>opakování.</a:t>
            </a:r>
            <a:endParaRPr lang="cs-CZ" dirty="0" smtClean="0"/>
          </a:p>
          <a:p>
            <a:r>
              <a:rPr lang="cs-CZ" dirty="0" smtClean="0"/>
              <a:t>Leden.</a:t>
            </a:r>
            <a:endParaRPr lang="cs-CZ" dirty="0" smtClean="0"/>
          </a:p>
          <a:p>
            <a:r>
              <a:rPr lang="cs-CZ" dirty="0" smtClean="0"/>
              <a:t>Děti  učivo a kontrolní otázky zvládly bez </a:t>
            </a:r>
            <a:r>
              <a:rPr lang="cs-CZ" dirty="0" smtClean="0"/>
              <a:t>problémů.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4721680"/>
      </p:ext>
    </p:extLst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Dýchací soustava</a:t>
            </a:r>
          </a:p>
        </p:txBody>
      </p:sp>
      <p:pic>
        <p:nvPicPr>
          <p:cNvPr id="5123" name="Picture 9" descr="MC900229931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6637" y="4293096"/>
            <a:ext cx="1519237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Zajišťuje přívod kyslíku ze vzduchu</a:t>
            </a:r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Předání  kyslíku do krve</a:t>
            </a:r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Odchod oxidu uhličitého z těla</a:t>
            </a:r>
          </a:p>
        </p:txBody>
      </p:sp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Dýchací ústrojí</a:t>
            </a: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Umožňují dýchací svaly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Součástí dýchacího ústrojí jsou: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1. </a:t>
            </a:r>
            <a:r>
              <a:rPr lang="cs-CZ" sz="2800" dirty="0" smtClean="0"/>
              <a:t>dýchací cesty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2. plíce        </a:t>
            </a:r>
          </a:p>
        </p:txBody>
      </p:sp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Dýchání </a:t>
            </a: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Dutina nosní</a:t>
            </a:r>
          </a:p>
          <a:p>
            <a:pPr eaLnBrk="1" hangingPunct="1">
              <a:defRPr/>
            </a:pPr>
            <a:r>
              <a:rPr lang="cs-CZ" smtClean="0"/>
              <a:t>Hrtan</a:t>
            </a:r>
          </a:p>
          <a:p>
            <a:pPr eaLnBrk="1" hangingPunct="1">
              <a:defRPr/>
            </a:pPr>
            <a:r>
              <a:rPr lang="cs-CZ" smtClean="0"/>
              <a:t>Průdušnice </a:t>
            </a:r>
          </a:p>
          <a:p>
            <a:pPr eaLnBrk="1" hangingPunct="1">
              <a:defRPr/>
            </a:pPr>
            <a:r>
              <a:rPr lang="cs-CZ" smtClean="0"/>
              <a:t>Průdušky</a:t>
            </a:r>
          </a:p>
        </p:txBody>
      </p:sp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Dýchací cesty</a:t>
            </a:r>
          </a:p>
        </p:txBody>
      </p:sp>
      <p:pic>
        <p:nvPicPr>
          <p:cNvPr id="8196" name="Picture 4" descr="MC900287105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97350" y="3857625"/>
            <a:ext cx="1825625" cy="2141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Dochází zde k prolínání kyslíku do krve</a:t>
            </a:r>
          </a:p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Z krve je  zde odváděn oxid uhličitý do vydechovaného vzduchu</a:t>
            </a:r>
          </a:p>
        </p:txBody>
      </p:sp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Plíce</a:t>
            </a:r>
          </a:p>
        </p:txBody>
      </p:sp>
      <p:pic>
        <p:nvPicPr>
          <p:cNvPr id="9220" name="Picture 5" descr="MC90043874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080" y="4077072"/>
            <a:ext cx="3168650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smtClean="0"/>
              <a:t>Co už víš?</a:t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643050"/>
            <a:ext cx="8229600" cy="45259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Rozhodni se a klepni na amplion u odpovědi, která si myslíš že je správná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1. Dýchací soustava zajišťuje: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 a) přívod kyslíku do krve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 b) příjem potravy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2. Dýchací ústrojí tvoří: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a) dýchací cesty a ledviny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b) plíce a dýchací cesty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3. Kde prolíná kyslík ze vzduchu do krve?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a) v plicích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b) v dutině nosní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 smtClean="0"/>
          </a:p>
        </p:txBody>
      </p:sp>
      <p:pic>
        <p:nvPicPr>
          <p:cNvPr id="32772" name="Picture 4">
            <a:hlinkClick r:id="" action="ppaction://media"/>
          </p:cNvPr>
          <p:cNvPicPr>
            <a:picLocks noRot="1" noChangeAspect="1" noChangeArrowheads="1"/>
          </p:cNvPicPr>
          <p:nvPr>
            <a:wavAudioFile r:embed="rId1" name="j0214098.wav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3357554" y="2857496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Picture 5">
            <a:hlinkClick r:id="" action="ppaction://media"/>
          </p:cNvPr>
          <p:cNvPicPr>
            <a:picLocks noRot="1" noChangeAspect="1" noChangeArrowheads="1"/>
          </p:cNvPicPr>
          <p:nvPr>
            <a:wavAudioFile r:embed="rId1" name="j0214098.wav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3214678" y="4429132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4" name="Picture 6">
            <a:hlinkClick r:id="" action="ppaction://media"/>
          </p:cNvPr>
          <p:cNvPicPr>
            <a:picLocks noRot="1" noChangeAspect="1" noChangeArrowheads="1"/>
          </p:cNvPicPr>
          <p:nvPr>
            <a:wavAudioFile r:embed="rId1" name="j0214098.wav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1928794" y="528638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5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2" name="MS900075061[1].wav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2786050" y="3214686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6" name="Picture 8">
            <a:hlinkClick r:id="" action="ppaction://media"/>
          </p:cNvPr>
          <p:cNvPicPr>
            <a:picLocks noRot="1" noChangeAspect="1" noChangeArrowheads="1"/>
          </p:cNvPicPr>
          <p:nvPr>
            <a:wavAudioFile r:embed="rId2" name="MS900075061[1].wav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3357554" y="4071942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7" name="Picture 9">
            <a:hlinkClick r:id="" action="ppaction://media"/>
          </p:cNvPr>
          <p:cNvPicPr>
            <a:picLocks noRot="1" noChangeAspect="1" noChangeArrowheads="1"/>
          </p:cNvPicPr>
          <p:nvPr>
            <a:wavAudioFile r:embed="rId2" name="MS900075061[1].wav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2428860" y="564357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7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27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7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77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27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745" fill="hold"/>
                                        <p:tgtEl>
                                          <p:spTgt spid="3277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73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77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27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45" fill="hold"/>
                                        <p:tgtEl>
                                          <p:spTgt spid="3277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74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774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27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5398" fill="hold"/>
                                        <p:tgtEl>
                                          <p:spTgt spid="3277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75"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775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7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5398" fill="hold"/>
                                        <p:tgtEl>
                                          <p:spTgt spid="3277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76"/>
                  </p:tgtEl>
                </p:cond>
              </p:nextCondLst>
            </p:seq>
            <p:audio>
              <p:cMediaNode>
                <p:cTn id="3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776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7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5398" fill="hold"/>
                                        <p:tgtEl>
                                          <p:spTgt spid="3277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77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77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428736"/>
            <a:ext cx="8893175" cy="4814888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4. Kterou odpadní látku plíce ve vydechovaném vzduchu odvádějí?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a) oxid uhličitý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b) kyselina sírová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5. Který zlozvyk poškozuje plíce?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a) sladkosti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b) kouření</a:t>
            </a:r>
          </a:p>
        </p:txBody>
      </p:sp>
      <p:sp>
        <p:nvSpPr>
          <p:cNvPr id="378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Pokračujeme</a:t>
            </a:r>
          </a:p>
        </p:txBody>
      </p:sp>
      <p:pic>
        <p:nvPicPr>
          <p:cNvPr id="37893" name="Picture 5">
            <a:hlinkClick r:id="" action="ppaction://media"/>
          </p:cNvPr>
          <p:cNvPicPr>
            <a:picLocks noRot="1" noChangeAspect="1" noChangeArrowheads="1"/>
          </p:cNvPicPr>
          <p:nvPr>
            <a:wavAudioFile r:embed="rId1" name="j0214098.wav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2285984" y="200024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3850" y="4830763"/>
            <a:ext cx="4318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5" name="Picture 7">
            <a:hlinkClick r:id="" action="ppaction://media"/>
          </p:cNvPr>
          <p:cNvPicPr>
            <a:picLocks noRot="1" noChangeAspect="1" noChangeArrowheads="1"/>
          </p:cNvPicPr>
          <p:nvPr>
            <a:wavAudioFile r:embed="rId1" name="j0214098.wav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2066653" y="414908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7" name="Picture 9">
            <a:hlinkClick r:id="" action="ppaction://media"/>
          </p:cNvPr>
          <p:cNvPicPr>
            <a:picLocks noRot="1" noChangeAspect="1" noChangeArrowheads="1"/>
          </p:cNvPicPr>
          <p:nvPr>
            <a:wavAudioFile r:embed="rId2" name="MS900075061[1].wav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2857488" y="235743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8" name="Picture 10">
            <a:hlinkClick r:id="" action="ppaction://media"/>
          </p:cNvPr>
          <p:cNvPicPr>
            <a:picLocks noRot="1" noChangeAspect="1" noChangeArrowheads="1"/>
          </p:cNvPicPr>
          <p:nvPr>
            <a:wavAudioFile r:embed="rId2" name="MS900075061[1].wav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2066653" y="3717032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8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789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89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89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78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745" fill="hold"/>
                                        <p:tgtEl>
                                          <p:spTgt spid="3789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895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89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78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5398" fill="hold"/>
                                        <p:tgtEl>
                                          <p:spTgt spid="3789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897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89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78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5398" fill="hold"/>
                                        <p:tgtEl>
                                          <p:spTgt spid="3789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898"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89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1 a</a:t>
            </a:r>
          </a:p>
          <a:p>
            <a:pPr eaLnBrk="1" hangingPunct="1">
              <a:defRPr/>
            </a:pPr>
            <a:r>
              <a:rPr lang="cs-CZ" smtClean="0"/>
              <a:t>2 b</a:t>
            </a:r>
          </a:p>
          <a:p>
            <a:pPr eaLnBrk="1" hangingPunct="1">
              <a:defRPr/>
            </a:pPr>
            <a:r>
              <a:rPr lang="cs-CZ" smtClean="0"/>
              <a:t>3 a</a:t>
            </a:r>
          </a:p>
          <a:p>
            <a:pPr eaLnBrk="1" hangingPunct="1">
              <a:defRPr/>
            </a:pPr>
            <a:r>
              <a:rPr lang="cs-CZ" smtClean="0"/>
              <a:t>4 a</a:t>
            </a:r>
          </a:p>
          <a:p>
            <a:pPr eaLnBrk="1" hangingPunct="1">
              <a:defRPr/>
            </a:pPr>
            <a:r>
              <a:rPr lang="cs-CZ" smtClean="0"/>
              <a:t>5 b</a:t>
            </a:r>
          </a:p>
        </p:txBody>
      </p:sp>
      <p:sp>
        <p:nvSpPr>
          <p:cNvPr id="389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Řešení testu</a:t>
            </a: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Vlastní text autora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Zdroje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3655018"/>
      </p:ext>
    </p:extLst>
  </p:cSld>
  <p:clrMapOvr>
    <a:masterClrMapping/>
  </p:clrMapOvr>
  <p:transition spd="med">
    <p:diamond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108</TotalTime>
  <Words>257</Words>
  <Application>Microsoft Office PowerPoint</Application>
  <PresentationFormat>Předvádění na obrazovce (4:3)</PresentationFormat>
  <Paragraphs>68</Paragraphs>
  <Slides>11</Slides>
  <Notes>1</Notes>
  <HiddenSlides>0</HiddenSlides>
  <MMClips>10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Prezentace aplikace PowerPoint</vt:lpstr>
      <vt:lpstr>Anotace</vt:lpstr>
      <vt:lpstr>Dýchací soustava</vt:lpstr>
      <vt:lpstr>Dýchací ústrojí</vt:lpstr>
      <vt:lpstr>Dýchání </vt:lpstr>
      <vt:lpstr>Dýchací cesty</vt:lpstr>
      <vt:lpstr>Plíce</vt:lpstr>
      <vt:lpstr>Co už víš? </vt:lpstr>
      <vt:lpstr>Pokračujeme</vt:lpstr>
      <vt:lpstr>Řešení testu</vt:lpstr>
      <vt:lpstr>Zdroje</vt:lpstr>
    </vt:vector>
  </TitlesOfParts>
  <Company>SAMOPAL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Dýchací soustava</dc:title>
  <dc:creator>Luda</dc:creator>
  <cp:lastModifiedBy>Učitel</cp:lastModifiedBy>
  <cp:revision>12</cp:revision>
  <dcterms:created xsi:type="dcterms:W3CDTF">2011-10-19T18:24:49Z</dcterms:created>
  <dcterms:modified xsi:type="dcterms:W3CDTF">2012-03-14T14:02:06Z</dcterms:modified>
</cp:coreProperties>
</file>