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742113" cy="98726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983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0921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550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988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900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939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617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150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6639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348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000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922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6510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86916" y="908720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Helena Špinarová</a:t>
            </a:r>
            <a:br>
              <a:rPr lang="cs-CZ" sz="2800" dirty="0" smtClean="0"/>
            </a:br>
            <a:r>
              <a:rPr lang="cs-CZ" sz="2800" dirty="0" smtClean="0"/>
              <a:t>Název: </a:t>
            </a:r>
            <a:r>
              <a:rPr lang="cs-CZ" sz="26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VY_32_INOVACE_12_CASOVANI_SLOVES 2</a:t>
            </a:r>
            <a:endParaRPr lang="cs-CZ" sz="26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/>
              <a:t>Téma: J</a:t>
            </a:r>
            <a:r>
              <a:rPr lang="cs-CZ" sz="2400" dirty="0" smtClean="0"/>
              <a:t>azyk a jazyková komunikace – Český jazyk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69216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2016144"/>
              </p:ext>
            </p:extLst>
          </p:nvPr>
        </p:nvGraphicFramePr>
        <p:xfrm>
          <a:off x="395537" y="908720"/>
          <a:ext cx="8496942" cy="5040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32314"/>
                <a:gridCol w="2832314"/>
                <a:gridCol w="2832314"/>
              </a:tblGrid>
              <a:tr h="12601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effectLst/>
                        </a:rPr>
                        <a:t>1.os.j.č.b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effectLst/>
                        </a:rPr>
                        <a:t>ud.čas</a:t>
                      </a:r>
                      <a:endParaRPr lang="cs-CZ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Co chybí?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1.os.mn.č.přít.čas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2601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3.os.j.č.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přít.čas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3.os.mn.č.bud.čas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2.os.j.č.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bud.čas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2601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2.os.j.č.přít.čas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1.os.mn.č.bud.čas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3.os.j.č.bud.čas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2601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1.os.j.č.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přít.čas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3.os.mn.č.přít.čas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2.os.mn.č.přít.čas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135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403648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SPÍM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471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UVAŘÍME 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911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NAPÍŠEŠ 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0816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BUDU PLAVAT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1930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PLÁČETE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177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ČTE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4644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SMĚJEME SE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2408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SKÁČEŠ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4211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BUDE JÍST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3880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PEROU SE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9184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POLEZOU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529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115616" y="692696"/>
            <a:ext cx="6696744" cy="517064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????</a:t>
            </a:r>
          </a:p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Přijdeš na to, jaká osoba a     v jakém čase chybí?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1386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115616" y="1772816"/>
            <a:ext cx="6696744" cy="3139321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Nápověda:</a:t>
            </a:r>
          </a:p>
          <a:p>
            <a:pPr algn="ctr"/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BUDETE SPÁT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8435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7299362"/>
              </p:ext>
            </p:extLst>
          </p:nvPr>
        </p:nvGraphicFramePr>
        <p:xfrm>
          <a:off x="395537" y="908720"/>
          <a:ext cx="8496942" cy="5040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32314"/>
                <a:gridCol w="2832314"/>
                <a:gridCol w="2832314"/>
              </a:tblGrid>
              <a:tr h="12601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effectLst/>
                        </a:rPr>
                        <a:t>1.os.j.č.b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effectLst/>
                        </a:rPr>
                        <a:t>ud.čas</a:t>
                      </a:r>
                      <a:endParaRPr lang="cs-CZ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1.os.mn.č.přít.čas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2601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3.os.j.č.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přít.čas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3.os.mn.č.bud.čas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2.os.j.č.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bud.čas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2601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2.os.j.č.přít.čas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1.os.mn.č.bud.čas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3.os.j.č.bud.čas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2601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1.os.j.č.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přít.čas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3.os.mn.č.přít.čas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2.os.mn.č.přít.čas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3059832" y="332656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dirty="0" smtClean="0"/>
              <a:t>KONTROLA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4212724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65</Words>
  <Application>Microsoft Office PowerPoint</Application>
  <PresentationFormat>Předvádění na obrazovce (4:3)</PresentationFormat>
  <Paragraphs>42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Heli</dc:creator>
  <cp:lastModifiedBy>Heli</cp:lastModifiedBy>
  <cp:revision>7</cp:revision>
  <cp:lastPrinted>2011-03-23T17:00:10Z</cp:lastPrinted>
  <dcterms:created xsi:type="dcterms:W3CDTF">2011-03-23T16:25:40Z</dcterms:created>
  <dcterms:modified xsi:type="dcterms:W3CDTF">2011-09-11T17:17:34Z</dcterms:modified>
</cp:coreProperties>
</file>