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VY_52_INOVACE_64_Lesní a vodní hospodářství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225533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/>
              <a:t>Základní škola, 2. stupeň.</a:t>
            </a:r>
          </a:p>
          <a:p>
            <a:r>
              <a:rPr lang="cs-CZ" dirty="0" smtClean="0"/>
              <a:t>Žáci se seznámí s funkcemi a významem lesa. Poznají úkoly </a:t>
            </a:r>
            <a:r>
              <a:rPr lang="cs-CZ" smtClean="0"/>
              <a:t>vodního hospodářství.</a:t>
            </a:r>
            <a:endParaRPr lang="cs-CZ" dirty="0" smtClean="0"/>
          </a:p>
          <a:p>
            <a:r>
              <a:rPr lang="cs-CZ" dirty="0" smtClean="0"/>
              <a:t>Pomůcky: Školní atlas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93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a vodní hospodářství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Funkce </a:t>
            </a:r>
            <a:r>
              <a:rPr lang="cs-CZ" b="1" dirty="0" smtClean="0"/>
              <a:t>lesa</a:t>
            </a:r>
          </a:p>
          <a:p>
            <a:r>
              <a:rPr lang="cs-CZ" sz="2400" u="sng" dirty="0" smtClean="0"/>
              <a:t>Ekonomická – produkční</a:t>
            </a:r>
            <a:r>
              <a:rPr lang="cs-CZ" sz="2400" dirty="0" smtClean="0"/>
              <a:t> – těžba dřeva, sběr lesních plodů, bylin, hub, lov zvěře</a:t>
            </a:r>
          </a:p>
          <a:p>
            <a:r>
              <a:rPr lang="cs-CZ" sz="2400" u="sng" dirty="0" smtClean="0"/>
              <a:t>Produkce kyslíku</a:t>
            </a:r>
            <a:r>
              <a:rPr lang="cs-CZ" sz="2400" dirty="0" smtClean="0"/>
              <a:t> </a:t>
            </a:r>
            <a:endParaRPr lang="cs-CZ" sz="2400" u="sng" dirty="0"/>
          </a:p>
          <a:p>
            <a:r>
              <a:rPr lang="cs-CZ" sz="2400" u="sng" dirty="0" smtClean="0"/>
              <a:t>Vodohospodářská</a:t>
            </a:r>
            <a:r>
              <a:rPr lang="cs-CZ" sz="2400" dirty="0" smtClean="0"/>
              <a:t> – zadržuje vodu v krajině, zvlhčuje ovzduší</a:t>
            </a:r>
            <a:endParaRPr lang="cs-CZ" sz="2400" u="sng" dirty="0"/>
          </a:p>
          <a:p>
            <a:r>
              <a:rPr lang="cs-CZ" sz="2400" u="sng" dirty="0" smtClean="0"/>
              <a:t>Protierozní  </a:t>
            </a:r>
            <a:r>
              <a:rPr lang="cs-CZ" sz="2400" dirty="0" smtClean="0"/>
              <a:t>- zpomaluje odtok, zabraňuje odnosu půdy</a:t>
            </a:r>
          </a:p>
          <a:p>
            <a:r>
              <a:rPr lang="cs-CZ" sz="2400" u="sng" dirty="0"/>
              <a:t>Retenční</a:t>
            </a:r>
            <a:r>
              <a:rPr lang="cs-CZ" sz="2400" dirty="0"/>
              <a:t> </a:t>
            </a:r>
            <a:r>
              <a:rPr lang="cs-CZ" sz="2400" dirty="0" smtClean="0"/>
              <a:t>-  </a:t>
            </a:r>
            <a:r>
              <a:rPr lang="cs-CZ" sz="2400" dirty="0"/>
              <a:t>zachycuje prach, hluk, </a:t>
            </a:r>
            <a:r>
              <a:rPr lang="cs-CZ" sz="2400" dirty="0" smtClean="0"/>
              <a:t>škodliviny, hospodaří s teplem</a:t>
            </a:r>
            <a:endParaRPr lang="cs-CZ" sz="2400" dirty="0"/>
          </a:p>
          <a:p>
            <a:r>
              <a:rPr lang="cs-CZ" sz="2400" u="sng" dirty="0" smtClean="0"/>
              <a:t>Rekreační</a:t>
            </a:r>
            <a:r>
              <a:rPr lang="cs-CZ" dirty="0" smtClean="0"/>
              <a:t> – </a:t>
            </a:r>
            <a:r>
              <a:rPr lang="cs-CZ" sz="2400" dirty="0" smtClean="0"/>
              <a:t>odpočinek, duševní hygiena</a:t>
            </a:r>
            <a:endParaRPr lang="cs-CZ" sz="2400" dirty="0"/>
          </a:p>
          <a:p>
            <a:r>
              <a:rPr lang="cs-CZ" sz="2400" u="sng" dirty="0" smtClean="0"/>
              <a:t>Estetická</a:t>
            </a:r>
            <a:r>
              <a:rPr lang="cs-CZ" sz="2400" dirty="0" smtClean="0"/>
              <a:t> </a:t>
            </a:r>
          </a:p>
          <a:p>
            <a:r>
              <a:rPr lang="cs-CZ" sz="2400" u="sng" dirty="0" smtClean="0"/>
              <a:t>Krajinotvorná</a:t>
            </a:r>
            <a:r>
              <a:rPr lang="cs-CZ" sz="2400" dirty="0" smtClean="0"/>
              <a:t> – vytváří specifický ekosystém a je důležitou složkou celoplanetárního ekosystému</a:t>
            </a:r>
            <a:endParaRPr lang="cs-CZ" sz="2400" dirty="0"/>
          </a:p>
          <a:p>
            <a:r>
              <a:rPr lang="cs-CZ" sz="2400" u="sng" dirty="0" smtClean="0"/>
              <a:t>Vědecká</a:t>
            </a:r>
            <a:r>
              <a:rPr lang="cs-CZ" sz="2600" u="sng" dirty="0" smtClean="0"/>
              <a:t> a </a:t>
            </a:r>
            <a:r>
              <a:rPr lang="cs-CZ" sz="2400" u="sng" dirty="0" smtClean="0"/>
              <a:t>výchovná</a:t>
            </a:r>
            <a:r>
              <a:rPr lang="cs-CZ" sz="2400" dirty="0" smtClean="0"/>
              <a:t> – výzkum, výchova k TUR</a:t>
            </a: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val="154821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Největší problém současných lesů = </a:t>
            </a:r>
            <a:r>
              <a:rPr lang="cs-CZ" sz="2400" b="1" dirty="0" smtClean="0"/>
              <a:t>změna druhové skladby</a:t>
            </a:r>
            <a:r>
              <a:rPr lang="cs-CZ" sz="2400" dirty="0" smtClean="0"/>
              <a:t>. Přirozená skladba byla dána přírodními podmínkami, dnes z ekonomických důvodů převládají smrkové </a:t>
            </a:r>
            <a:r>
              <a:rPr lang="cs-CZ" sz="2400" b="1" dirty="0" smtClean="0"/>
              <a:t>monokultury.</a:t>
            </a:r>
            <a:endParaRPr lang="cs-CZ" sz="2400" dirty="0" smtClean="0"/>
          </a:p>
          <a:p>
            <a:r>
              <a:rPr lang="cs-CZ" b="1" dirty="0" smtClean="0"/>
              <a:t>Výhody monokultur: </a:t>
            </a:r>
            <a:endParaRPr lang="cs-CZ" dirty="0" smtClean="0"/>
          </a:p>
          <a:p>
            <a:r>
              <a:rPr lang="cs-CZ" sz="2400" dirty="0" smtClean="0"/>
              <a:t>Výběr nejvýnosnějších druhů</a:t>
            </a:r>
          </a:p>
          <a:p>
            <a:r>
              <a:rPr lang="cs-CZ" sz="2400" dirty="0" smtClean="0"/>
              <a:t>Jednotné stáří stromů – společná těžba</a:t>
            </a:r>
          </a:p>
          <a:p>
            <a:r>
              <a:rPr lang="cs-CZ" b="1" dirty="0" smtClean="0"/>
              <a:t>Nevýhody monokultur:</a:t>
            </a:r>
          </a:p>
          <a:p>
            <a:r>
              <a:rPr lang="cs-CZ" sz="2400" dirty="0" smtClean="0"/>
              <a:t>Náchylné ke škůdcům</a:t>
            </a:r>
          </a:p>
          <a:p>
            <a:r>
              <a:rPr lang="cs-CZ" sz="2400" dirty="0" smtClean="0"/>
              <a:t>Podporují erozi</a:t>
            </a:r>
          </a:p>
          <a:p>
            <a:r>
              <a:rPr lang="cs-CZ" sz="2400" dirty="0" smtClean="0"/>
              <a:t>Snižují biodiverzitu v krajině</a:t>
            </a:r>
          </a:p>
          <a:p>
            <a:r>
              <a:rPr lang="cs-CZ" sz="1800" dirty="0"/>
              <a:t>http://</a:t>
            </a:r>
            <a:r>
              <a:rPr lang="cs-CZ" sz="1800" dirty="0"/>
              <a:t>cs.wikipedia.org/wiki/Soubor:Monokultura.jpg 10 </a:t>
            </a:r>
            <a:r>
              <a:rPr lang="en-US" sz="1800" dirty="0" smtClean="0"/>
              <a:t>[ </a:t>
            </a:r>
            <a:r>
              <a:rPr lang="en-US" sz="1800" dirty="0"/>
              <a:t>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28.12. 2011</a:t>
            </a:r>
            <a:r>
              <a:rPr lang="en-US" sz="1800" dirty="0"/>
              <a:t> ]</a:t>
            </a:r>
            <a:endParaRPr lang="cs-CZ" sz="1800" dirty="0"/>
          </a:p>
          <a:p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1" y="2564904"/>
            <a:ext cx="3001757" cy="2251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130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04867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Úkoly vodního hospodářství:</a:t>
            </a:r>
          </a:p>
          <a:p>
            <a:r>
              <a:rPr lang="cs-CZ" sz="2400" dirty="0" smtClean="0"/>
              <a:t>Zajištění dostatku kvalitní vody pro domácnosti, průmysl a zemědělství</a:t>
            </a:r>
          </a:p>
          <a:p>
            <a:r>
              <a:rPr lang="cs-CZ" sz="2400" dirty="0" smtClean="0"/>
              <a:t>Čištění odpadních vod</a:t>
            </a:r>
          </a:p>
          <a:p>
            <a:r>
              <a:rPr lang="cs-CZ" sz="2400" dirty="0" smtClean="0"/>
              <a:t>Péče o vodní nádrže – rybníky, přehrady</a:t>
            </a:r>
          </a:p>
          <a:p>
            <a:r>
              <a:rPr lang="cs-CZ" sz="2400" dirty="0" smtClean="0"/>
              <a:t>Zajištění vodních cest – splavné toky, kanály…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000" dirty="0"/>
              <a:t>http://</a:t>
            </a:r>
            <a:r>
              <a:rPr lang="cs-CZ" sz="2000" dirty="0" smtClean="0"/>
              <a:t>cs.wikipedia.org/wiki/Soubor:Podolsk%C3%A1_vod%C3%A1rna.jpg 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28.12. 2011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140968"/>
            <a:ext cx="3491880" cy="2618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70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227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VY_52_INOVACE_64_Lesní a vodní hospodářství</vt:lpstr>
      <vt:lpstr>Prezentace aplikace PowerPoint</vt:lpstr>
      <vt:lpstr>Lesní a vodní hospodářství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Lesní a vodní hospodářství</dc:title>
  <dc:creator>Vagnerova</dc:creator>
  <cp:lastModifiedBy>Vagnerova</cp:lastModifiedBy>
  <cp:revision>8</cp:revision>
  <dcterms:created xsi:type="dcterms:W3CDTF">2012-02-05T20:57:22Z</dcterms:created>
  <dcterms:modified xsi:type="dcterms:W3CDTF">2012-03-11T21:25:34Z</dcterms:modified>
</cp:coreProperties>
</file>