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2CE113-C605-427F-9A90-2FDC30BD6CF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7F4E17F-DC5E-46D2-89F8-D66D8BAF198A}">
      <dgm:prSet phldrT="[Text]" custT="1"/>
      <dgm:spPr/>
      <dgm:t>
        <a:bodyPr/>
        <a:lstStyle/>
        <a:p>
          <a:r>
            <a:rPr lang="cs-CZ" sz="3600" dirty="0" smtClean="0"/>
            <a:t>Doprava</a:t>
          </a:r>
          <a:endParaRPr lang="cs-CZ" sz="3600" dirty="0"/>
        </a:p>
      </dgm:t>
    </dgm:pt>
    <dgm:pt modelId="{B8D49E52-9AF0-4D10-8BFE-07B14DC9D72C}" type="parTrans" cxnId="{5B527E0E-F0E3-493E-86A0-02C07D4A575E}">
      <dgm:prSet/>
      <dgm:spPr/>
      <dgm:t>
        <a:bodyPr/>
        <a:lstStyle/>
        <a:p>
          <a:endParaRPr lang="cs-CZ"/>
        </a:p>
      </dgm:t>
    </dgm:pt>
    <dgm:pt modelId="{9DC97BC5-5909-4F64-ACCD-4945A9FE1AA9}" type="sibTrans" cxnId="{5B527E0E-F0E3-493E-86A0-02C07D4A575E}">
      <dgm:prSet/>
      <dgm:spPr/>
      <dgm:t>
        <a:bodyPr/>
        <a:lstStyle/>
        <a:p>
          <a:endParaRPr lang="cs-CZ"/>
        </a:p>
      </dgm:t>
    </dgm:pt>
    <dgm:pt modelId="{6BE334B6-D33F-46C0-BCAA-6EC7B5812F7E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pozemní</a:t>
          </a:r>
          <a:endParaRPr lang="cs-CZ" dirty="0">
            <a:solidFill>
              <a:schemeClr val="tx1"/>
            </a:solidFill>
          </a:endParaRPr>
        </a:p>
      </dgm:t>
    </dgm:pt>
    <dgm:pt modelId="{6095891B-EC0F-469F-BEF6-EDF9046C3A07}" type="parTrans" cxnId="{24C63283-703D-4A4A-98B5-125DC8379561}">
      <dgm:prSet/>
      <dgm:spPr/>
      <dgm:t>
        <a:bodyPr/>
        <a:lstStyle/>
        <a:p>
          <a:endParaRPr lang="cs-CZ"/>
        </a:p>
      </dgm:t>
    </dgm:pt>
    <dgm:pt modelId="{4A4100B4-2795-4A11-94F1-4C6C94E4F8A4}" type="sibTrans" cxnId="{24C63283-703D-4A4A-98B5-125DC8379561}">
      <dgm:prSet/>
      <dgm:spPr/>
      <dgm:t>
        <a:bodyPr/>
        <a:lstStyle/>
        <a:p>
          <a:endParaRPr lang="cs-CZ"/>
        </a:p>
      </dgm:t>
    </dgm:pt>
    <dgm:pt modelId="{E1EDA07C-350A-44BB-8A75-4839E6835D45}">
      <dgm:prSet phldrT="[Text]"/>
      <dgm:spPr/>
      <dgm:t>
        <a:bodyPr/>
        <a:lstStyle/>
        <a:p>
          <a:r>
            <a:rPr lang="cs-CZ" dirty="0" smtClean="0"/>
            <a:t>železniční</a:t>
          </a:r>
          <a:endParaRPr lang="cs-CZ" dirty="0"/>
        </a:p>
      </dgm:t>
    </dgm:pt>
    <dgm:pt modelId="{D2DD3332-459F-479C-95F8-D66C944619B4}" type="parTrans" cxnId="{6AC7076C-0D94-4A83-BE9B-A20FC42E542A}">
      <dgm:prSet/>
      <dgm:spPr/>
      <dgm:t>
        <a:bodyPr/>
        <a:lstStyle/>
        <a:p>
          <a:endParaRPr lang="cs-CZ"/>
        </a:p>
      </dgm:t>
    </dgm:pt>
    <dgm:pt modelId="{83283942-928F-4B15-9B1E-49E74B15CDA7}" type="sibTrans" cxnId="{6AC7076C-0D94-4A83-BE9B-A20FC42E542A}">
      <dgm:prSet/>
      <dgm:spPr/>
      <dgm:t>
        <a:bodyPr/>
        <a:lstStyle/>
        <a:p>
          <a:endParaRPr lang="cs-CZ"/>
        </a:p>
      </dgm:t>
    </dgm:pt>
    <dgm:pt modelId="{9FD3334D-1292-4D92-8622-7DEA3A1AF658}">
      <dgm:prSet phldrT="[Text]"/>
      <dgm:spPr/>
      <dgm:t>
        <a:bodyPr/>
        <a:lstStyle/>
        <a:p>
          <a:r>
            <a:rPr lang="cs-CZ" dirty="0" smtClean="0"/>
            <a:t>silniční</a:t>
          </a:r>
          <a:endParaRPr lang="cs-CZ" dirty="0"/>
        </a:p>
      </dgm:t>
    </dgm:pt>
    <dgm:pt modelId="{9D8ACDD2-E82C-482D-97D7-8428C3B7FC2B}" type="parTrans" cxnId="{C6E5E3EE-7690-4CF9-9D33-43CE93B50597}">
      <dgm:prSet/>
      <dgm:spPr/>
      <dgm:t>
        <a:bodyPr/>
        <a:lstStyle/>
        <a:p>
          <a:endParaRPr lang="cs-CZ"/>
        </a:p>
      </dgm:t>
    </dgm:pt>
    <dgm:pt modelId="{CF3EF442-1501-48B9-85F1-E4AB63CB03D7}" type="sibTrans" cxnId="{C6E5E3EE-7690-4CF9-9D33-43CE93B50597}">
      <dgm:prSet/>
      <dgm:spPr/>
      <dgm:t>
        <a:bodyPr/>
        <a:lstStyle/>
        <a:p>
          <a:endParaRPr lang="cs-CZ"/>
        </a:p>
      </dgm:t>
    </dgm:pt>
    <dgm:pt modelId="{0AB35195-667F-47D1-8FDE-D4F7ABD832F4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vodní</a:t>
          </a:r>
          <a:endParaRPr lang="cs-CZ" dirty="0">
            <a:solidFill>
              <a:schemeClr val="tx1"/>
            </a:solidFill>
          </a:endParaRPr>
        </a:p>
      </dgm:t>
    </dgm:pt>
    <dgm:pt modelId="{668D0D25-CF62-466A-AA8F-E45163FF2ADC}" type="parTrans" cxnId="{D1B13ACB-DF06-45EB-9B61-BC1078899769}">
      <dgm:prSet/>
      <dgm:spPr/>
      <dgm:t>
        <a:bodyPr/>
        <a:lstStyle/>
        <a:p>
          <a:endParaRPr lang="cs-CZ"/>
        </a:p>
      </dgm:t>
    </dgm:pt>
    <dgm:pt modelId="{FBDFE4A6-030E-4FB7-A271-A7A1C9A59CD4}" type="sibTrans" cxnId="{D1B13ACB-DF06-45EB-9B61-BC1078899769}">
      <dgm:prSet/>
      <dgm:spPr/>
      <dgm:t>
        <a:bodyPr/>
        <a:lstStyle/>
        <a:p>
          <a:endParaRPr lang="cs-CZ"/>
        </a:p>
      </dgm:t>
    </dgm:pt>
    <dgm:pt modelId="{B67AE35F-FE7A-404D-9918-8886BE7A4201}">
      <dgm:prSet phldrT="[Text]"/>
      <dgm:spPr/>
      <dgm:t>
        <a:bodyPr/>
        <a:lstStyle/>
        <a:p>
          <a:r>
            <a:rPr lang="cs-CZ" dirty="0" smtClean="0"/>
            <a:t>říční</a:t>
          </a:r>
          <a:endParaRPr lang="cs-CZ" dirty="0"/>
        </a:p>
      </dgm:t>
    </dgm:pt>
    <dgm:pt modelId="{6AA07B12-935E-43FF-BC62-806239134808}" type="parTrans" cxnId="{2C39CAFA-2342-4612-96EC-765B3C044033}">
      <dgm:prSet/>
      <dgm:spPr/>
      <dgm:t>
        <a:bodyPr/>
        <a:lstStyle/>
        <a:p>
          <a:endParaRPr lang="cs-CZ"/>
        </a:p>
      </dgm:t>
    </dgm:pt>
    <dgm:pt modelId="{50103627-5564-48BF-8A5A-9C5C6A092253}" type="sibTrans" cxnId="{2C39CAFA-2342-4612-96EC-765B3C044033}">
      <dgm:prSet/>
      <dgm:spPr/>
      <dgm:t>
        <a:bodyPr/>
        <a:lstStyle/>
        <a:p>
          <a:endParaRPr lang="cs-CZ"/>
        </a:p>
      </dgm:t>
    </dgm:pt>
    <dgm:pt modelId="{252D5BA7-003D-490A-AE63-DA093096459A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letecká</a:t>
          </a:r>
          <a:endParaRPr lang="cs-CZ" dirty="0">
            <a:solidFill>
              <a:schemeClr val="tx1"/>
            </a:solidFill>
          </a:endParaRPr>
        </a:p>
      </dgm:t>
    </dgm:pt>
    <dgm:pt modelId="{8E0F3445-48C3-46C6-92B7-45DE8AAAAA01}" type="parTrans" cxnId="{3D19F357-2AAF-4A67-86F2-D475B25F4B83}">
      <dgm:prSet/>
      <dgm:spPr/>
      <dgm:t>
        <a:bodyPr/>
        <a:lstStyle/>
        <a:p>
          <a:endParaRPr lang="cs-CZ"/>
        </a:p>
      </dgm:t>
    </dgm:pt>
    <dgm:pt modelId="{B5E5E859-2E88-4AD8-9EE0-CCE1960DFBEC}" type="sibTrans" cxnId="{3D19F357-2AAF-4A67-86F2-D475B25F4B83}">
      <dgm:prSet/>
      <dgm:spPr/>
      <dgm:t>
        <a:bodyPr/>
        <a:lstStyle/>
        <a:p>
          <a:endParaRPr lang="cs-CZ"/>
        </a:p>
      </dgm:t>
    </dgm:pt>
    <dgm:pt modelId="{80C88DD4-F5D9-43F1-B77C-1C1A25CF041A}">
      <dgm:prSet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ostatní</a:t>
          </a:r>
          <a:endParaRPr lang="cs-CZ" dirty="0">
            <a:solidFill>
              <a:schemeClr val="tx1"/>
            </a:solidFill>
          </a:endParaRPr>
        </a:p>
      </dgm:t>
    </dgm:pt>
    <dgm:pt modelId="{C5F8C460-685E-4512-A7A0-F69FA13F43A3}" type="parTrans" cxnId="{FF09669B-1BAD-46AA-8B5A-16736668602E}">
      <dgm:prSet/>
      <dgm:spPr/>
      <dgm:t>
        <a:bodyPr/>
        <a:lstStyle/>
        <a:p>
          <a:endParaRPr lang="cs-CZ"/>
        </a:p>
      </dgm:t>
    </dgm:pt>
    <dgm:pt modelId="{D46F9DEC-53E0-4660-89E4-1E4333AC0DE0}" type="sibTrans" cxnId="{FF09669B-1BAD-46AA-8B5A-16736668602E}">
      <dgm:prSet/>
      <dgm:spPr/>
      <dgm:t>
        <a:bodyPr/>
        <a:lstStyle/>
        <a:p>
          <a:endParaRPr lang="cs-CZ"/>
        </a:p>
      </dgm:t>
    </dgm:pt>
    <dgm:pt modelId="{709E9A5E-DBFF-4A88-B969-9620F5C10818}">
      <dgm:prSet/>
      <dgm:spPr/>
      <dgm:t>
        <a:bodyPr/>
        <a:lstStyle/>
        <a:p>
          <a:r>
            <a:rPr lang="cs-CZ" dirty="0" smtClean="0"/>
            <a:t>lanovky</a:t>
          </a:r>
          <a:endParaRPr lang="cs-CZ" dirty="0"/>
        </a:p>
      </dgm:t>
    </dgm:pt>
    <dgm:pt modelId="{48691D18-5C60-4EF3-8273-0F6DBE9CCF21}" type="parTrans" cxnId="{15550596-8DFE-49E1-8856-089319AA5D1B}">
      <dgm:prSet/>
      <dgm:spPr/>
      <dgm:t>
        <a:bodyPr/>
        <a:lstStyle/>
        <a:p>
          <a:endParaRPr lang="cs-CZ"/>
        </a:p>
      </dgm:t>
    </dgm:pt>
    <dgm:pt modelId="{C64160B5-7186-42F4-99C5-6FECF12832D5}" type="sibTrans" cxnId="{15550596-8DFE-49E1-8856-089319AA5D1B}">
      <dgm:prSet/>
      <dgm:spPr/>
      <dgm:t>
        <a:bodyPr/>
        <a:lstStyle/>
        <a:p>
          <a:endParaRPr lang="cs-CZ"/>
        </a:p>
      </dgm:t>
    </dgm:pt>
    <dgm:pt modelId="{27463223-8174-4074-A10E-1CC89077FFF5}">
      <dgm:prSet/>
      <dgm:spPr/>
      <dgm:t>
        <a:bodyPr/>
        <a:lstStyle/>
        <a:p>
          <a:r>
            <a:rPr lang="cs-CZ" dirty="0" smtClean="0"/>
            <a:t>Plynovody a  ropovody</a:t>
          </a:r>
        </a:p>
      </dgm:t>
    </dgm:pt>
    <dgm:pt modelId="{87363FFC-B0E3-484F-A0E6-2C8220E5A418}" type="parTrans" cxnId="{9C568437-F544-41B6-BDE9-8B5E5C5CC313}">
      <dgm:prSet/>
      <dgm:spPr/>
      <dgm:t>
        <a:bodyPr/>
        <a:lstStyle/>
        <a:p>
          <a:endParaRPr lang="cs-CZ"/>
        </a:p>
      </dgm:t>
    </dgm:pt>
    <dgm:pt modelId="{327C108C-E39D-43FD-A197-92DE4077D328}" type="sibTrans" cxnId="{9C568437-F544-41B6-BDE9-8B5E5C5CC313}">
      <dgm:prSet/>
      <dgm:spPr/>
      <dgm:t>
        <a:bodyPr/>
        <a:lstStyle/>
        <a:p>
          <a:endParaRPr lang="cs-CZ"/>
        </a:p>
      </dgm:t>
    </dgm:pt>
    <dgm:pt modelId="{53DDEDFC-5A68-4025-B8FB-E8AC2AA04F21}">
      <dgm:prSet/>
      <dgm:spPr/>
      <dgm:t>
        <a:bodyPr/>
        <a:lstStyle/>
        <a:p>
          <a:r>
            <a:rPr lang="cs-CZ" dirty="0" smtClean="0"/>
            <a:t>Rozvod energie a tepla</a:t>
          </a:r>
          <a:endParaRPr lang="cs-CZ" dirty="0"/>
        </a:p>
      </dgm:t>
    </dgm:pt>
    <dgm:pt modelId="{C28FFADA-733A-48CE-A19D-16A0DD5E6BC0}" type="parTrans" cxnId="{03B62F11-9392-4ACE-868C-420FCF82CBCC}">
      <dgm:prSet/>
      <dgm:spPr/>
      <dgm:t>
        <a:bodyPr/>
        <a:lstStyle/>
        <a:p>
          <a:endParaRPr lang="cs-CZ"/>
        </a:p>
      </dgm:t>
    </dgm:pt>
    <dgm:pt modelId="{F327B991-9607-4D40-920F-7AA04AEC1C17}" type="sibTrans" cxnId="{03B62F11-9392-4ACE-868C-420FCF82CBCC}">
      <dgm:prSet/>
      <dgm:spPr/>
      <dgm:t>
        <a:bodyPr/>
        <a:lstStyle/>
        <a:p>
          <a:endParaRPr lang="cs-CZ"/>
        </a:p>
      </dgm:t>
    </dgm:pt>
    <dgm:pt modelId="{19D3D8C4-9990-47F0-9049-C320AF372310}">
      <dgm:prSet/>
      <dgm:spPr/>
      <dgm:t>
        <a:bodyPr/>
        <a:lstStyle/>
        <a:p>
          <a:r>
            <a:rPr lang="cs-CZ" dirty="0" smtClean="0"/>
            <a:t>Vodovody, kanalizace</a:t>
          </a:r>
          <a:endParaRPr lang="cs-CZ" dirty="0"/>
        </a:p>
      </dgm:t>
    </dgm:pt>
    <dgm:pt modelId="{B254221E-1CE6-4DE1-A576-B85E6FD4803C}" type="parTrans" cxnId="{229FF916-BE67-4F8E-9DD2-C249DEE09963}">
      <dgm:prSet/>
      <dgm:spPr/>
      <dgm:t>
        <a:bodyPr/>
        <a:lstStyle/>
        <a:p>
          <a:endParaRPr lang="cs-CZ"/>
        </a:p>
      </dgm:t>
    </dgm:pt>
    <dgm:pt modelId="{22A2553C-2666-45F6-94B3-9D526417AE0E}" type="sibTrans" cxnId="{229FF916-BE67-4F8E-9DD2-C249DEE09963}">
      <dgm:prSet/>
      <dgm:spPr/>
      <dgm:t>
        <a:bodyPr/>
        <a:lstStyle/>
        <a:p>
          <a:endParaRPr lang="cs-CZ"/>
        </a:p>
      </dgm:t>
    </dgm:pt>
    <dgm:pt modelId="{007CD1AA-A45C-4940-A253-709EB15C3534}">
      <dgm:prSet/>
      <dgm:spPr/>
      <dgm:t>
        <a:bodyPr/>
        <a:lstStyle/>
        <a:p>
          <a:r>
            <a:rPr lang="cs-CZ" dirty="0" smtClean="0"/>
            <a:t>Vnitrozemská a mezinárodní</a:t>
          </a:r>
          <a:endParaRPr lang="cs-CZ" dirty="0"/>
        </a:p>
      </dgm:t>
    </dgm:pt>
    <dgm:pt modelId="{9B1AE866-3410-4F1A-9BCA-678A34FA5D58}" type="parTrans" cxnId="{1543B168-30EE-4EF8-96FF-F79CD6CAC2D3}">
      <dgm:prSet/>
      <dgm:spPr/>
      <dgm:t>
        <a:bodyPr/>
        <a:lstStyle/>
        <a:p>
          <a:endParaRPr lang="cs-CZ"/>
        </a:p>
      </dgm:t>
    </dgm:pt>
    <dgm:pt modelId="{1486BE60-A7FB-44BC-AEE1-0991FE31A97F}" type="sibTrans" cxnId="{1543B168-30EE-4EF8-96FF-F79CD6CAC2D3}">
      <dgm:prSet/>
      <dgm:spPr/>
      <dgm:t>
        <a:bodyPr/>
        <a:lstStyle/>
        <a:p>
          <a:endParaRPr lang="cs-CZ"/>
        </a:p>
      </dgm:t>
    </dgm:pt>
    <dgm:pt modelId="{4F84472B-1733-4CA9-95E2-E90DFF7A2627}" type="pres">
      <dgm:prSet presAssocID="{D62CE113-C605-427F-9A90-2FDC30BD6CF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5358CB-2D6F-4EDD-AFC2-9911B0D163FC}" type="pres">
      <dgm:prSet presAssocID="{87F4E17F-DC5E-46D2-89F8-D66D8BAF198A}" presName="root1" presStyleCnt="0"/>
      <dgm:spPr/>
    </dgm:pt>
    <dgm:pt modelId="{C13D2717-942F-4B36-9E42-B4E9497F1A38}" type="pres">
      <dgm:prSet presAssocID="{87F4E17F-DC5E-46D2-89F8-D66D8BAF198A}" presName="LevelOneTextNode" presStyleLbl="node0" presStyleIdx="0" presStyleCnt="1" custScaleX="182002" custScaleY="142655" custLinFactNeighborX="-69328" custLinFactNeighborY="1175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8D4F0E8-78E0-442A-863D-D7106104E248}" type="pres">
      <dgm:prSet presAssocID="{87F4E17F-DC5E-46D2-89F8-D66D8BAF198A}" presName="level2hierChild" presStyleCnt="0"/>
      <dgm:spPr/>
    </dgm:pt>
    <dgm:pt modelId="{81227262-255E-455F-8413-A108CDFCB674}" type="pres">
      <dgm:prSet presAssocID="{6095891B-EC0F-469F-BEF6-EDF9046C3A07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8F582994-F182-4D61-9664-2A8DD122858E}" type="pres">
      <dgm:prSet presAssocID="{6095891B-EC0F-469F-BEF6-EDF9046C3A07}" presName="connTx" presStyleLbl="parChTrans1D2" presStyleIdx="0" presStyleCnt="4"/>
      <dgm:spPr/>
      <dgm:t>
        <a:bodyPr/>
        <a:lstStyle/>
        <a:p>
          <a:endParaRPr lang="cs-CZ"/>
        </a:p>
      </dgm:t>
    </dgm:pt>
    <dgm:pt modelId="{9A8343F6-21FF-40FA-8D77-18C40E1456CD}" type="pres">
      <dgm:prSet presAssocID="{6BE334B6-D33F-46C0-BCAA-6EC7B5812F7E}" presName="root2" presStyleCnt="0"/>
      <dgm:spPr/>
    </dgm:pt>
    <dgm:pt modelId="{CBB76DB2-6CA5-4BCD-84A0-37634963C9F4}" type="pres">
      <dgm:prSet presAssocID="{6BE334B6-D33F-46C0-BCAA-6EC7B5812F7E}" presName="LevelTwoTextNode" presStyleLbl="node2" presStyleIdx="0" presStyleCnt="4" custLinFactNeighborX="-46995" custLinFactNeighborY="304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B6121A-82E5-4093-9786-90C04D937495}" type="pres">
      <dgm:prSet presAssocID="{6BE334B6-D33F-46C0-BCAA-6EC7B5812F7E}" presName="level3hierChild" presStyleCnt="0"/>
      <dgm:spPr/>
    </dgm:pt>
    <dgm:pt modelId="{06AEEC1B-AC3A-450C-8FEB-DF3184A444D4}" type="pres">
      <dgm:prSet presAssocID="{D2DD3332-459F-479C-95F8-D66C944619B4}" presName="conn2-1" presStyleLbl="parChTrans1D3" presStyleIdx="0" presStyleCnt="8"/>
      <dgm:spPr/>
      <dgm:t>
        <a:bodyPr/>
        <a:lstStyle/>
        <a:p>
          <a:endParaRPr lang="cs-CZ"/>
        </a:p>
      </dgm:t>
    </dgm:pt>
    <dgm:pt modelId="{FF4A2FA8-B39D-419B-8EC1-DD3D5982757F}" type="pres">
      <dgm:prSet presAssocID="{D2DD3332-459F-479C-95F8-D66C944619B4}" presName="connTx" presStyleLbl="parChTrans1D3" presStyleIdx="0" presStyleCnt="8"/>
      <dgm:spPr/>
      <dgm:t>
        <a:bodyPr/>
        <a:lstStyle/>
        <a:p>
          <a:endParaRPr lang="cs-CZ"/>
        </a:p>
      </dgm:t>
    </dgm:pt>
    <dgm:pt modelId="{0C3E98DB-F1DA-4AF9-AE10-3DCCA2EBBEFE}" type="pres">
      <dgm:prSet presAssocID="{E1EDA07C-350A-44BB-8A75-4839E6835D45}" presName="root2" presStyleCnt="0"/>
      <dgm:spPr/>
    </dgm:pt>
    <dgm:pt modelId="{65FA53F1-AAF7-43FB-B3EB-A6FB3E49E439}" type="pres">
      <dgm:prSet presAssocID="{E1EDA07C-350A-44BB-8A75-4839E6835D45}" presName="LevelTwoTextNode" presStyleLbl="node3" presStyleIdx="0" presStyleCnt="8" custLinFactNeighborX="1057" custLinFactNeighborY="-1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F467D14-77D8-4910-942B-30813721941B}" type="pres">
      <dgm:prSet presAssocID="{E1EDA07C-350A-44BB-8A75-4839E6835D45}" presName="level3hierChild" presStyleCnt="0"/>
      <dgm:spPr/>
    </dgm:pt>
    <dgm:pt modelId="{97D89149-37A5-46B7-9B3D-0649A4D98A25}" type="pres">
      <dgm:prSet presAssocID="{9D8ACDD2-E82C-482D-97D7-8428C3B7FC2B}" presName="conn2-1" presStyleLbl="parChTrans1D3" presStyleIdx="1" presStyleCnt="8"/>
      <dgm:spPr/>
      <dgm:t>
        <a:bodyPr/>
        <a:lstStyle/>
        <a:p>
          <a:endParaRPr lang="cs-CZ"/>
        </a:p>
      </dgm:t>
    </dgm:pt>
    <dgm:pt modelId="{C5BE26F3-A671-45C4-8A11-F22B6D83A245}" type="pres">
      <dgm:prSet presAssocID="{9D8ACDD2-E82C-482D-97D7-8428C3B7FC2B}" presName="connTx" presStyleLbl="parChTrans1D3" presStyleIdx="1" presStyleCnt="8"/>
      <dgm:spPr/>
      <dgm:t>
        <a:bodyPr/>
        <a:lstStyle/>
        <a:p>
          <a:endParaRPr lang="cs-CZ"/>
        </a:p>
      </dgm:t>
    </dgm:pt>
    <dgm:pt modelId="{25582AAF-32B1-4B10-8A26-75904EFD1C2A}" type="pres">
      <dgm:prSet presAssocID="{9FD3334D-1292-4D92-8622-7DEA3A1AF658}" presName="root2" presStyleCnt="0"/>
      <dgm:spPr/>
    </dgm:pt>
    <dgm:pt modelId="{F079E4B0-A540-40DD-A717-16B77A65B21A}" type="pres">
      <dgm:prSet presAssocID="{9FD3334D-1292-4D92-8622-7DEA3A1AF658}" presName="LevelTwoTextNode" presStyleLbl="node3" presStyleIdx="1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BBD83ED-C984-4902-9CC8-48682B7E9306}" type="pres">
      <dgm:prSet presAssocID="{9FD3334D-1292-4D92-8622-7DEA3A1AF658}" presName="level3hierChild" presStyleCnt="0"/>
      <dgm:spPr/>
    </dgm:pt>
    <dgm:pt modelId="{FC00E862-2974-4223-8E1F-4440E584302D}" type="pres">
      <dgm:prSet presAssocID="{668D0D25-CF62-466A-AA8F-E45163FF2ADC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53B49B69-9EDA-4C8C-9683-E015F9FC9BD8}" type="pres">
      <dgm:prSet presAssocID="{668D0D25-CF62-466A-AA8F-E45163FF2ADC}" presName="connTx" presStyleLbl="parChTrans1D2" presStyleIdx="1" presStyleCnt="4"/>
      <dgm:spPr/>
      <dgm:t>
        <a:bodyPr/>
        <a:lstStyle/>
        <a:p>
          <a:endParaRPr lang="cs-CZ"/>
        </a:p>
      </dgm:t>
    </dgm:pt>
    <dgm:pt modelId="{B5DB9746-8F9F-4C08-ADAE-D0CA628FB40F}" type="pres">
      <dgm:prSet presAssocID="{0AB35195-667F-47D1-8FDE-D4F7ABD832F4}" presName="root2" presStyleCnt="0"/>
      <dgm:spPr/>
    </dgm:pt>
    <dgm:pt modelId="{BF61298C-309E-4795-A647-9A42CF202DA8}" type="pres">
      <dgm:prSet presAssocID="{0AB35195-667F-47D1-8FDE-D4F7ABD832F4}" presName="LevelTwoTextNode" presStyleLbl="node2" presStyleIdx="1" presStyleCnt="4" custLinFactNeighborX="-46995" custLinFactNeighborY="361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E823DA-6441-4C4B-BBF9-143039706627}" type="pres">
      <dgm:prSet presAssocID="{0AB35195-667F-47D1-8FDE-D4F7ABD832F4}" presName="level3hierChild" presStyleCnt="0"/>
      <dgm:spPr/>
    </dgm:pt>
    <dgm:pt modelId="{58218C28-F7DE-4F70-88CC-EAC17514D58B}" type="pres">
      <dgm:prSet presAssocID="{6AA07B12-935E-43FF-BC62-806239134808}" presName="conn2-1" presStyleLbl="parChTrans1D3" presStyleIdx="2" presStyleCnt="8"/>
      <dgm:spPr/>
      <dgm:t>
        <a:bodyPr/>
        <a:lstStyle/>
        <a:p>
          <a:endParaRPr lang="cs-CZ"/>
        </a:p>
      </dgm:t>
    </dgm:pt>
    <dgm:pt modelId="{655E3B5C-D45E-43EF-B1E3-D7BF475A300D}" type="pres">
      <dgm:prSet presAssocID="{6AA07B12-935E-43FF-BC62-806239134808}" presName="connTx" presStyleLbl="parChTrans1D3" presStyleIdx="2" presStyleCnt="8"/>
      <dgm:spPr/>
      <dgm:t>
        <a:bodyPr/>
        <a:lstStyle/>
        <a:p>
          <a:endParaRPr lang="cs-CZ"/>
        </a:p>
      </dgm:t>
    </dgm:pt>
    <dgm:pt modelId="{0E7CC8AF-2CC9-424C-936E-1C03E5B7A513}" type="pres">
      <dgm:prSet presAssocID="{B67AE35F-FE7A-404D-9918-8886BE7A4201}" presName="root2" presStyleCnt="0"/>
      <dgm:spPr/>
    </dgm:pt>
    <dgm:pt modelId="{04A90109-9CF3-458B-9453-53C4DDA90309}" type="pres">
      <dgm:prSet presAssocID="{B67AE35F-FE7A-404D-9918-8886BE7A4201}" presName="LevelTwoTextNode" presStyleLbl="node3" presStyleIdx="2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D92C4E1-075F-4B44-96F0-80F98FB118C3}" type="pres">
      <dgm:prSet presAssocID="{B67AE35F-FE7A-404D-9918-8886BE7A4201}" presName="level3hierChild" presStyleCnt="0"/>
      <dgm:spPr/>
    </dgm:pt>
    <dgm:pt modelId="{D02C9879-F695-43A4-A931-D380DC1D1CB6}" type="pres">
      <dgm:prSet presAssocID="{8E0F3445-48C3-46C6-92B7-45DE8AAAAA01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D528CD40-6E62-48AB-946B-DABBB4915740}" type="pres">
      <dgm:prSet presAssocID="{8E0F3445-48C3-46C6-92B7-45DE8AAAAA01}" presName="connTx" presStyleLbl="parChTrans1D2" presStyleIdx="2" presStyleCnt="4"/>
      <dgm:spPr/>
      <dgm:t>
        <a:bodyPr/>
        <a:lstStyle/>
        <a:p>
          <a:endParaRPr lang="cs-CZ"/>
        </a:p>
      </dgm:t>
    </dgm:pt>
    <dgm:pt modelId="{3F60CEA5-5449-4906-BEEB-6CBE3F984EF5}" type="pres">
      <dgm:prSet presAssocID="{252D5BA7-003D-490A-AE63-DA093096459A}" presName="root2" presStyleCnt="0"/>
      <dgm:spPr/>
    </dgm:pt>
    <dgm:pt modelId="{BAAF0FBB-01E4-4ADD-A9EF-AD182464DE34}" type="pres">
      <dgm:prSet presAssocID="{252D5BA7-003D-490A-AE63-DA093096459A}" presName="LevelTwoTextNode" presStyleLbl="node2" presStyleIdx="2" presStyleCnt="4" custLinFactNeighborX="-46995" custLinFactNeighborY="1078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11510FB-E7DF-4509-A266-E6C53C3B1EC7}" type="pres">
      <dgm:prSet presAssocID="{252D5BA7-003D-490A-AE63-DA093096459A}" presName="level3hierChild" presStyleCnt="0"/>
      <dgm:spPr/>
    </dgm:pt>
    <dgm:pt modelId="{03381034-101C-4E09-A3A9-89E198E1D529}" type="pres">
      <dgm:prSet presAssocID="{9B1AE866-3410-4F1A-9BCA-678A34FA5D58}" presName="conn2-1" presStyleLbl="parChTrans1D3" presStyleIdx="3" presStyleCnt="8"/>
      <dgm:spPr/>
      <dgm:t>
        <a:bodyPr/>
        <a:lstStyle/>
        <a:p>
          <a:endParaRPr lang="cs-CZ"/>
        </a:p>
      </dgm:t>
    </dgm:pt>
    <dgm:pt modelId="{D9BF2F7F-46A3-4F49-8C14-AC2BDA317202}" type="pres">
      <dgm:prSet presAssocID="{9B1AE866-3410-4F1A-9BCA-678A34FA5D58}" presName="connTx" presStyleLbl="parChTrans1D3" presStyleIdx="3" presStyleCnt="8"/>
      <dgm:spPr/>
      <dgm:t>
        <a:bodyPr/>
        <a:lstStyle/>
        <a:p>
          <a:endParaRPr lang="cs-CZ"/>
        </a:p>
      </dgm:t>
    </dgm:pt>
    <dgm:pt modelId="{F3563187-A2A0-473F-AAF6-C438EF81111F}" type="pres">
      <dgm:prSet presAssocID="{007CD1AA-A45C-4940-A253-709EB15C3534}" presName="root2" presStyleCnt="0"/>
      <dgm:spPr/>
    </dgm:pt>
    <dgm:pt modelId="{C81BF725-50BD-4B43-8A55-DE6DBDA1D872}" type="pres">
      <dgm:prSet presAssocID="{007CD1AA-A45C-4940-A253-709EB15C3534}" presName="LevelTwoTextNode" presStyleLbl="node3" presStyleIdx="3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908064-8037-40A4-AD38-59DDBEF1157D}" type="pres">
      <dgm:prSet presAssocID="{007CD1AA-A45C-4940-A253-709EB15C3534}" presName="level3hierChild" presStyleCnt="0"/>
      <dgm:spPr/>
    </dgm:pt>
    <dgm:pt modelId="{2E9B40AE-D2A3-4871-B524-88CFC1981CC2}" type="pres">
      <dgm:prSet presAssocID="{C5F8C460-685E-4512-A7A0-F69FA13F43A3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C3EDE30D-F764-45DA-8C42-3D69A4E5B0F4}" type="pres">
      <dgm:prSet presAssocID="{C5F8C460-685E-4512-A7A0-F69FA13F43A3}" presName="connTx" presStyleLbl="parChTrans1D2" presStyleIdx="3" presStyleCnt="4"/>
      <dgm:spPr/>
      <dgm:t>
        <a:bodyPr/>
        <a:lstStyle/>
        <a:p>
          <a:endParaRPr lang="cs-CZ"/>
        </a:p>
      </dgm:t>
    </dgm:pt>
    <dgm:pt modelId="{8891E055-B3DA-4CDA-90BE-7117BD28FE90}" type="pres">
      <dgm:prSet presAssocID="{80C88DD4-F5D9-43F1-B77C-1C1A25CF041A}" presName="root2" presStyleCnt="0"/>
      <dgm:spPr/>
    </dgm:pt>
    <dgm:pt modelId="{34FD661F-BD0C-4337-B923-D09D63ACEC75}" type="pres">
      <dgm:prSet presAssocID="{80C88DD4-F5D9-43F1-B77C-1C1A25CF041A}" presName="LevelTwoTextNode" presStyleLbl="node2" presStyleIdx="3" presStyleCnt="4" custLinFactNeighborX="-46995" custLinFactNeighborY="-18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DA239A-C3E6-4B80-A7FF-7C1B206E2D69}" type="pres">
      <dgm:prSet presAssocID="{80C88DD4-F5D9-43F1-B77C-1C1A25CF041A}" presName="level3hierChild" presStyleCnt="0"/>
      <dgm:spPr/>
    </dgm:pt>
    <dgm:pt modelId="{F94CD47B-0649-4380-8D22-1C09E0422131}" type="pres">
      <dgm:prSet presAssocID="{87363FFC-B0E3-484F-A0E6-2C8220E5A418}" presName="conn2-1" presStyleLbl="parChTrans1D3" presStyleIdx="4" presStyleCnt="8"/>
      <dgm:spPr/>
      <dgm:t>
        <a:bodyPr/>
        <a:lstStyle/>
        <a:p>
          <a:endParaRPr lang="cs-CZ"/>
        </a:p>
      </dgm:t>
    </dgm:pt>
    <dgm:pt modelId="{38169159-F391-4C5A-AC4B-9BE5CD51D049}" type="pres">
      <dgm:prSet presAssocID="{87363FFC-B0E3-484F-A0E6-2C8220E5A418}" presName="connTx" presStyleLbl="parChTrans1D3" presStyleIdx="4" presStyleCnt="8"/>
      <dgm:spPr/>
      <dgm:t>
        <a:bodyPr/>
        <a:lstStyle/>
        <a:p>
          <a:endParaRPr lang="cs-CZ"/>
        </a:p>
      </dgm:t>
    </dgm:pt>
    <dgm:pt modelId="{3442817E-B71D-4B08-AA51-783245445B39}" type="pres">
      <dgm:prSet presAssocID="{27463223-8174-4074-A10E-1CC89077FFF5}" presName="root2" presStyleCnt="0"/>
      <dgm:spPr/>
    </dgm:pt>
    <dgm:pt modelId="{461CCFCB-F42E-4BB3-94EE-C5B0F6CB0783}" type="pres">
      <dgm:prSet presAssocID="{27463223-8174-4074-A10E-1CC89077FFF5}" presName="LevelTwoTextNode" presStyleLbl="node3" presStyleIdx="4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5439C12-103D-4F3A-B8D5-A8CC0EAF282E}" type="pres">
      <dgm:prSet presAssocID="{27463223-8174-4074-A10E-1CC89077FFF5}" presName="level3hierChild" presStyleCnt="0"/>
      <dgm:spPr/>
    </dgm:pt>
    <dgm:pt modelId="{25724AD2-FE5A-402F-83FA-FFD2CEB029C6}" type="pres">
      <dgm:prSet presAssocID="{B254221E-1CE6-4DE1-A576-B85E6FD4803C}" presName="conn2-1" presStyleLbl="parChTrans1D3" presStyleIdx="5" presStyleCnt="8"/>
      <dgm:spPr/>
      <dgm:t>
        <a:bodyPr/>
        <a:lstStyle/>
        <a:p>
          <a:endParaRPr lang="cs-CZ"/>
        </a:p>
      </dgm:t>
    </dgm:pt>
    <dgm:pt modelId="{5DCF6213-F785-4FB3-8B93-6B426FFCB49C}" type="pres">
      <dgm:prSet presAssocID="{B254221E-1CE6-4DE1-A576-B85E6FD4803C}" presName="connTx" presStyleLbl="parChTrans1D3" presStyleIdx="5" presStyleCnt="8"/>
      <dgm:spPr/>
      <dgm:t>
        <a:bodyPr/>
        <a:lstStyle/>
        <a:p>
          <a:endParaRPr lang="cs-CZ"/>
        </a:p>
      </dgm:t>
    </dgm:pt>
    <dgm:pt modelId="{11C5AA9B-57C1-4466-A8B9-3E37B2563F0A}" type="pres">
      <dgm:prSet presAssocID="{19D3D8C4-9990-47F0-9049-C320AF372310}" presName="root2" presStyleCnt="0"/>
      <dgm:spPr/>
    </dgm:pt>
    <dgm:pt modelId="{11797C87-0A79-4BF1-94D2-B20243F32F90}" type="pres">
      <dgm:prSet presAssocID="{19D3D8C4-9990-47F0-9049-C320AF372310}" presName="LevelTwoTextNode" presStyleLbl="node3" presStyleIdx="5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E80D122-DE9A-4F7C-98EA-08FB51623D8E}" type="pres">
      <dgm:prSet presAssocID="{19D3D8C4-9990-47F0-9049-C320AF372310}" presName="level3hierChild" presStyleCnt="0"/>
      <dgm:spPr/>
    </dgm:pt>
    <dgm:pt modelId="{1FA3F626-36C3-47EE-A494-6A52F68724DB}" type="pres">
      <dgm:prSet presAssocID="{C28FFADA-733A-48CE-A19D-16A0DD5E6BC0}" presName="conn2-1" presStyleLbl="parChTrans1D3" presStyleIdx="6" presStyleCnt="8"/>
      <dgm:spPr/>
      <dgm:t>
        <a:bodyPr/>
        <a:lstStyle/>
        <a:p>
          <a:endParaRPr lang="cs-CZ"/>
        </a:p>
      </dgm:t>
    </dgm:pt>
    <dgm:pt modelId="{1BFD21E6-E5B5-4265-AE83-4EF1804513C6}" type="pres">
      <dgm:prSet presAssocID="{C28FFADA-733A-48CE-A19D-16A0DD5E6BC0}" presName="connTx" presStyleLbl="parChTrans1D3" presStyleIdx="6" presStyleCnt="8"/>
      <dgm:spPr/>
      <dgm:t>
        <a:bodyPr/>
        <a:lstStyle/>
        <a:p>
          <a:endParaRPr lang="cs-CZ"/>
        </a:p>
      </dgm:t>
    </dgm:pt>
    <dgm:pt modelId="{43D47EA1-C4A3-46F8-84C6-824DE5B6E831}" type="pres">
      <dgm:prSet presAssocID="{53DDEDFC-5A68-4025-B8FB-E8AC2AA04F21}" presName="root2" presStyleCnt="0"/>
      <dgm:spPr/>
    </dgm:pt>
    <dgm:pt modelId="{3751A0A0-0AAE-4053-A0AD-AE4775A26806}" type="pres">
      <dgm:prSet presAssocID="{53DDEDFC-5A68-4025-B8FB-E8AC2AA04F21}" presName="LevelTwoTextNode" presStyleLbl="node3" presStyleIdx="6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2EE31B9-6D5E-419B-89F6-B3A1388E990E}" type="pres">
      <dgm:prSet presAssocID="{53DDEDFC-5A68-4025-B8FB-E8AC2AA04F21}" presName="level3hierChild" presStyleCnt="0"/>
      <dgm:spPr/>
    </dgm:pt>
    <dgm:pt modelId="{360AD462-2A33-4ADB-9E08-AA059A680FB2}" type="pres">
      <dgm:prSet presAssocID="{48691D18-5C60-4EF3-8273-0F6DBE9CCF21}" presName="conn2-1" presStyleLbl="parChTrans1D3" presStyleIdx="7" presStyleCnt="8"/>
      <dgm:spPr/>
      <dgm:t>
        <a:bodyPr/>
        <a:lstStyle/>
        <a:p>
          <a:endParaRPr lang="cs-CZ"/>
        </a:p>
      </dgm:t>
    </dgm:pt>
    <dgm:pt modelId="{40B05EF9-1381-48E4-892A-EE712A91EEB6}" type="pres">
      <dgm:prSet presAssocID="{48691D18-5C60-4EF3-8273-0F6DBE9CCF21}" presName="connTx" presStyleLbl="parChTrans1D3" presStyleIdx="7" presStyleCnt="8"/>
      <dgm:spPr/>
      <dgm:t>
        <a:bodyPr/>
        <a:lstStyle/>
        <a:p>
          <a:endParaRPr lang="cs-CZ"/>
        </a:p>
      </dgm:t>
    </dgm:pt>
    <dgm:pt modelId="{ACC65B75-3562-4728-919D-3B6D93682FD3}" type="pres">
      <dgm:prSet presAssocID="{709E9A5E-DBFF-4A88-B969-9620F5C10818}" presName="root2" presStyleCnt="0"/>
      <dgm:spPr/>
    </dgm:pt>
    <dgm:pt modelId="{01AF2DA6-5058-4C9E-92D9-6BDF2DC81FE6}" type="pres">
      <dgm:prSet presAssocID="{709E9A5E-DBFF-4A88-B969-9620F5C10818}" presName="LevelTwoTextNode" presStyleLbl="node3" presStyleIdx="7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BE492D-627F-4B35-8BBD-195CDFC9F194}" type="pres">
      <dgm:prSet presAssocID="{709E9A5E-DBFF-4A88-B969-9620F5C10818}" presName="level3hierChild" presStyleCnt="0"/>
      <dgm:spPr/>
    </dgm:pt>
  </dgm:ptLst>
  <dgm:cxnLst>
    <dgm:cxn modelId="{01B6A548-1973-4F43-A6EA-55F93F906821}" type="presOf" srcId="{9D8ACDD2-E82C-482D-97D7-8428C3B7FC2B}" destId="{97D89149-37A5-46B7-9B3D-0649A4D98A25}" srcOrd="0" destOrd="0" presId="urn:microsoft.com/office/officeart/2005/8/layout/hierarchy2"/>
    <dgm:cxn modelId="{C2D0D2D8-760F-4BAE-AA5E-7A26E778E2E1}" type="presOf" srcId="{8E0F3445-48C3-46C6-92B7-45DE8AAAAA01}" destId="{D02C9879-F695-43A4-A931-D380DC1D1CB6}" srcOrd="0" destOrd="0" presId="urn:microsoft.com/office/officeart/2005/8/layout/hierarchy2"/>
    <dgm:cxn modelId="{64149930-F02A-4B6F-B838-5D8E926C0CD5}" type="presOf" srcId="{668D0D25-CF62-466A-AA8F-E45163FF2ADC}" destId="{53B49B69-9EDA-4C8C-9683-E015F9FC9BD8}" srcOrd="1" destOrd="0" presId="urn:microsoft.com/office/officeart/2005/8/layout/hierarchy2"/>
    <dgm:cxn modelId="{7594C377-C4F5-4D4D-B514-F8C4E695A74C}" type="presOf" srcId="{D62CE113-C605-427F-9A90-2FDC30BD6CFD}" destId="{4F84472B-1733-4CA9-95E2-E90DFF7A2627}" srcOrd="0" destOrd="0" presId="urn:microsoft.com/office/officeart/2005/8/layout/hierarchy2"/>
    <dgm:cxn modelId="{2C39CAFA-2342-4612-96EC-765B3C044033}" srcId="{0AB35195-667F-47D1-8FDE-D4F7ABD832F4}" destId="{B67AE35F-FE7A-404D-9918-8886BE7A4201}" srcOrd="0" destOrd="0" parTransId="{6AA07B12-935E-43FF-BC62-806239134808}" sibTransId="{50103627-5564-48BF-8A5A-9C5C6A092253}"/>
    <dgm:cxn modelId="{36703303-11AF-47DB-A94D-6A0883FCFB57}" type="presOf" srcId="{80C88DD4-F5D9-43F1-B77C-1C1A25CF041A}" destId="{34FD661F-BD0C-4337-B923-D09D63ACEC75}" srcOrd="0" destOrd="0" presId="urn:microsoft.com/office/officeart/2005/8/layout/hierarchy2"/>
    <dgm:cxn modelId="{5D4EB582-84C4-4D35-8475-B81B087D41AA}" type="presOf" srcId="{6095891B-EC0F-469F-BEF6-EDF9046C3A07}" destId="{8F582994-F182-4D61-9664-2A8DD122858E}" srcOrd="1" destOrd="0" presId="urn:microsoft.com/office/officeart/2005/8/layout/hierarchy2"/>
    <dgm:cxn modelId="{A20D188D-5E3A-432E-B751-EBB655750916}" type="presOf" srcId="{E1EDA07C-350A-44BB-8A75-4839E6835D45}" destId="{65FA53F1-AAF7-43FB-B3EB-A6FB3E49E439}" srcOrd="0" destOrd="0" presId="urn:microsoft.com/office/officeart/2005/8/layout/hierarchy2"/>
    <dgm:cxn modelId="{234BB262-3F4B-473F-93BB-4A472BC13A0D}" type="presOf" srcId="{87F4E17F-DC5E-46D2-89F8-D66D8BAF198A}" destId="{C13D2717-942F-4B36-9E42-B4E9497F1A38}" srcOrd="0" destOrd="0" presId="urn:microsoft.com/office/officeart/2005/8/layout/hierarchy2"/>
    <dgm:cxn modelId="{A8216BF8-752A-4B84-BD65-B3F15E31C1A2}" type="presOf" srcId="{B254221E-1CE6-4DE1-A576-B85E6FD4803C}" destId="{25724AD2-FE5A-402F-83FA-FFD2CEB029C6}" srcOrd="0" destOrd="0" presId="urn:microsoft.com/office/officeart/2005/8/layout/hierarchy2"/>
    <dgm:cxn modelId="{800A3D57-2971-4C50-8991-DE1A40E5BACE}" type="presOf" srcId="{9FD3334D-1292-4D92-8622-7DEA3A1AF658}" destId="{F079E4B0-A540-40DD-A717-16B77A65B21A}" srcOrd="0" destOrd="0" presId="urn:microsoft.com/office/officeart/2005/8/layout/hierarchy2"/>
    <dgm:cxn modelId="{3639E635-6E48-4C61-936C-888CEEE522D2}" type="presOf" srcId="{0AB35195-667F-47D1-8FDE-D4F7ABD832F4}" destId="{BF61298C-309E-4795-A647-9A42CF202DA8}" srcOrd="0" destOrd="0" presId="urn:microsoft.com/office/officeart/2005/8/layout/hierarchy2"/>
    <dgm:cxn modelId="{7A762196-480D-4079-A5E0-F2C615464861}" type="presOf" srcId="{D2DD3332-459F-479C-95F8-D66C944619B4}" destId="{06AEEC1B-AC3A-450C-8FEB-DF3184A444D4}" srcOrd="0" destOrd="0" presId="urn:microsoft.com/office/officeart/2005/8/layout/hierarchy2"/>
    <dgm:cxn modelId="{47141720-366B-42D9-B555-4DF5845FFF72}" type="presOf" srcId="{9B1AE866-3410-4F1A-9BCA-678A34FA5D58}" destId="{03381034-101C-4E09-A3A9-89E198E1D529}" srcOrd="0" destOrd="0" presId="urn:microsoft.com/office/officeart/2005/8/layout/hierarchy2"/>
    <dgm:cxn modelId="{23C699E8-5500-4396-A6ED-34720228C5A1}" type="presOf" srcId="{709E9A5E-DBFF-4A88-B969-9620F5C10818}" destId="{01AF2DA6-5058-4C9E-92D9-6BDF2DC81FE6}" srcOrd="0" destOrd="0" presId="urn:microsoft.com/office/officeart/2005/8/layout/hierarchy2"/>
    <dgm:cxn modelId="{9C568437-F544-41B6-BDE9-8B5E5C5CC313}" srcId="{80C88DD4-F5D9-43F1-B77C-1C1A25CF041A}" destId="{27463223-8174-4074-A10E-1CC89077FFF5}" srcOrd="0" destOrd="0" parTransId="{87363FFC-B0E3-484F-A0E6-2C8220E5A418}" sibTransId="{327C108C-E39D-43FD-A197-92DE4077D328}"/>
    <dgm:cxn modelId="{5DAD005E-9763-4659-B3F8-4E0CB7E38633}" type="presOf" srcId="{9D8ACDD2-E82C-482D-97D7-8428C3B7FC2B}" destId="{C5BE26F3-A671-45C4-8A11-F22B6D83A245}" srcOrd="1" destOrd="0" presId="urn:microsoft.com/office/officeart/2005/8/layout/hierarchy2"/>
    <dgm:cxn modelId="{E2BACC6A-20D1-46FD-A765-B80E3680D789}" type="presOf" srcId="{252D5BA7-003D-490A-AE63-DA093096459A}" destId="{BAAF0FBB-01E4-4ADD-A9EF-AD182464DE34}" srcOrd="0" destOrd="0" presId="urn:microsoft.com/office/officeart/2005/8/layout/hierarchy2"/>
    <dgm:cxn modelId="{24C63283-703D-4A4A-98B5-125DC8379561}" srcId="{87F4E17F-DC5E-46D2-89F8-D66D8BAF198A}" destId="{6BE334B6-D33F-46C0-BCAA-6EC7B5812F7E}" srcOrd="0" destOrd="0" parTransId="{6095891B-EC0F-469F-BEF6-EDF9046C3A07}" sibTransId="{4A4100B4-2795-4A11-94F1-4C6C94E4F8A4}"/>
    <dgm:cxn modelId="{66E20D45-4A8A-41C4-83A5-8FE55433EC77}" type="presOf" srcId="{9B1AE866-3410-4F1A-9BCA-678A34FA5D58}" destId="{D9BF2F7F-46A3-4F49-8C14-AC2BDA317202}" srcOrd="1" destOrd="0" presId="urn:microsoft.com/office/officeart/2005/8/layout/hierarchy2"/>
    <dgm:cxn modelId="{5B527E0E-F0E3-493E-86A0-02C07D4A575E}" srcId="{D62CE113-C605-427F-9A90-2FDC30BD6CFD}" destId="{87F4E17F-DC5E-46D2-89F8-D66D8BAF198A}" srcOrd="0" destOrd="0" parTransId="{B8D49E52-9AF0-4D10-8BFE-07B14DC9D72C}" sibTransId="{9DC97BC5-5909-4F64-ACCD-4945A9FE1AA9}"/>
    <dgm:cxn modelId="{03B62F11-9392-4ACE-868C-420FCF82CBCC}" srcId="{80C88DD4-F5D9-43F1-B77C-1C1A25CF041A}" destId="{53DDEDFC-5A68-4025-B8FB-E8AC2AA04F21}" srcOrd="2" destOrd="0" parTransId="{C28FFADA-733A-48CE-A19D-16A0DD5E6BC0}" sibTransId="{F327B991-9607-4D40-920F-7AA04AEC1C17}"/>
    <dgm:cxn modelId="{13D1A4B8-0672-4D3E-BB91-613783E2DC64}" type="presOf" srcId="{48691D18-5C60-4EF3-8273-0F6DBE9CCF21}" destId="{360AD462-2A33-4ADB-9E08-AA059A680FB2}" srcOrd="0" destOrd="0" presId="urn:microsoft.com/office/officeart/2005/8/layout/hierarchy2"/>
    <dgm:cxn modelId="{88DE7762-63C6-4E75-94F8-5519080EB993}" type="presOf" srcId="{6AA07B12-935E-43FF-BC62-806239134808}" destId="{655E3B5C-D45E-43EF-B1E3-D7BF475A300D}" srcOrd="1" destOrd="0" presId="urn:microsoft.com/office/officeart/2005/8/layout/hierarchy2"/>
    <dgm:cxn modelId="{FF1403E1-CC01-47A6-AF8B-F55D08E0D040}" type="presOf" srcId="{6BE334B6-D33F-46C0-BCAA-6EC7B5812F7E}" destId="{CBB76DB2-6CA5-4BCD-84A0-37634963C9F4}" srcOrd="0" destOrd="0" presId="urn:microsoft.com/office/officeart/2005/8/layout/hierarchy2"/>
    <dgm:cxn modelId="{BFB6E949-FE92-439A-8EB8-F8321FD5D6B8}" type="presOf" srcId="{6095891B-EC0F-469F-BEF6-EDF9046C3A07}" destId="{81227262-255E-455F-8413-A108CDFCB674}" srcOrd="0" destOrd="0" presId="urn:microsoft.com/office/officeart/2005/8/layout/hierarchy2"/>
    <dgm:cxn modelId="{928DC855-DAC0-4A30-9F18-82F433737029}" type="presOf" srcId="{53DDEDFC-5A68-4025-B8FB-E8AC2AA04F21}" destId="{3751A0A0-0AAE-4053-A0AD-AE4775A26806}" srcOrd="0" destOrd="0" presId="urn:microsoft.com/office/officeart/2005/8/layout/hierarchy2"/>
    <dgm:cxn modelId="{824785CA-CD83-4820-8A66-6428C860B7C5}" type="presOf" srcId="{C28FFADA-733A-48CE-A19D-16A0DD5E6BC0}" destId="{1FA3F626-36C3-47EE-A494-6A52F68724DB}" srcOrd="0" destOrd="0" presId="urn:microsoft.com/office/officeart/2005/8/layout/hierarchy2"/>
    <dgm:cxn modelId="{6AC7076C-0D94-4A83-BE9B-A20FC42E542A}" srcId="{6BE334B6-D33F-46C0-BCAA-6EC7B5812F7E}" destId="{E1EDA07C-350A-44BB-8A75-4839E6835D45}" srcOrd="0" destOrd="0" parTransId="{D2DD3332-459F-479C-95F8-D66C944619B4}" sibTransId="{83283942-928F-4B15-9B1E-49E74B15CDA7}"/>
    <dgm:cxn modelId="{996502AA-FD67-4734-9849-63376B171831}" type="presOf" srcId="{B254221E-1CE6-4DE1-A576-B85E6FD4803C}" destId="{5DCF6213-F785-4FB3-8B93-6B426FFCB49C}" srcOrd="1" destOrd="0" presId="urn:microsoft.com/office/officeart/2005/8/layout/hierarchy2"/>
    <dgm:cxn modelId="{229FF916-BE67-4F8E-9DD2-C249DEE09963}" srcId="{80C88DD4-F5D9-43F1-B77C-1C1A25CF041A}" destId="{19D3D8C4-9990-47F0-9049-C320AF372310}" srcOrd="1" destOrd="0" parTransId="{B254221E-1CE6-4DE1-A576-B85E6FD4803C}" sibTransId="{22A2553C-2666-45F6-94B3-9D526417AE0E}"/>
    <dgm:cxn modelId="{D1B13ACB-DF06-45EB-9B61-BC1078899769}" srcId="{87F4E17F-DC5E-46D2-89F8-D66D8BAF198A}" destId="{0AB35195-667F-47D1-8FDE-D4F7ABD832F4}" srcOrd="1" destOrd="0" parTransId="{668D0D25-CF62-466A-AA8F-E45163FF2ADC}" sibTransId="{FBDFE4A6-030E-4FB7-A271-A7A1C9A59CD4}"/>
    <dgm:cxn modelId="{796F9952-6AB6-4F18-B5E9-E9332A02B4FE}" type="presOf" srcId="{007CD1AA-A45C-4940-A253-709EB15C3534}" destId="{C81BF725-50BD-4B43-8A55-DE6DBDA1D872}" srcOrd="0" destOrd="0" presId="urn:microsoft.com/office/officeart/2005/8/layout/hierarchy2"/>
    <dgm:cxn modelId="{F856A87F-54CD-4FA6-9FDD-66E177C53287}" type="presOf" srcId="{27463223-8174-4074-A10E-1CC89077FFF5}" destId="{461CCFCB-F42E-4BB3-94EE-C5B0F6CB0783}" srcOrd="0" destOrd="0" presId="urn:microsoft.com/office/officeart/2005/8/layout/hierarchy2"/>
    <dgm:cxn modelId="{3ABAE1AA-2A04-4ED5-9D64-84957C54C24D}" type="presOf" srcId="{C5F8C460-685E-4512-A7A0-F69FA13F43A3}" destId="{2E9B40AE-D2A3-4871-B524-88CFC1981CC2}" srcOrd="0" destOrd="0" presId="urn:microsoft.com/office/officeart/2005/8/layout/hierarchy2"/>
    <dgm:cxn modelId="{FF09669B-1BAD-46AA-8B5A-16736668602E}" srcId="{87F4E17F-DC5E-46D2-89F8-D66D8BAF198A}" destId="{80C88DD4-F5D9-43F1-B77C-1C1A25CF041A}" srcOrd="3" destOrd="0" parTransId="{C5F8C460-685E-4512-A7A0-F69FA13F43A3}" sibTransId="{D46F9DEC-53E0-4660-89E4-1E4333AC0DE0}"/>
    <dgm:cxn modelId="{3D19F357-2AAF-4A67-86F2-D475B25F4B83}" srcId="{87F4E17F-DC5E-46D2-89F8-D66D8BAF198A}" destId="{252D5BA7-003D-490A-AE63-DA093096459A}" srcOrd="2" destOrd="0" parTransId="{8E0F3445-48C3-46C6-92B7-45DE8AAAAA01}" sibTransId="{B5E5E859-2E88-4AD8-9EE0-CCE1960DFBEC}"/>
    <dgm:cxn modelId="{D21E8159-0F2E-4E2C-B021-2989F9408A41}" type="presOf" srcId="{48691D18-5C60-4EF3-8273-0F6DBE9CCF21}" destId="{40B05EF9-1381-48E4-892A-EE712A91EEB6}" srcOrd="1" destOrd="0" presId="urn:microsoft.com/office/officeart/2005/8/layout/hierarchy2"/>
    <dgm:cxn modelId="{C1327E0A-BB78-4EC1-A1B3-92C72A721487}" type="presOf" srcId="{8E0F3445-48C3-46C6-92B7-45DE8AAAAA01}" destId="{D528CD40-6E62-48AB-946B-DABBB4915740}" srcOrd="1" destOrd="0" presId="urn:microsoft.com/office/officeart/2005/8/layout/hierarchy2"/>
    <dgm:cxn modelId="{15550596-8DFE-49E1-8856-089319AA5D1B}" srcId="{80C88DD4-F5D9-43F1-B77C-1C1A25CF041A}" destId="{709E9A5E-DBFF-4A88-B969-9620F5C10818}" srcOrd="3" destOrd="0" parTransId="{48691D18-5C60-4EF3-8273-0F6DBE9CCF21}" sibTransId="{C64160B5-7186-42F4-99C5-6FECF12832D5}"/>
    <dgm:cxn modelId="{C6E5E3EE-7690-4CF9-9D33-43CE93B50597}" srcId="{6BE334B6-D33F-46C0-BCAA-6EC7B5812F7E}" destId="{9FD3334D-1292-4D92-8622-7DEA3A1AF658}" srcOrd="1" destOrd="0" parTransId="{9D8ACDD2-E82C-482D-97D7-8428C3B7FC2B}" sibTransId="{CF3EF442-1501-48B9-85F1-E4AB63CB03D7}"/>
    <dgm:cxn modelId="{F6A7BE39-5303-419E-BF8E-45F2943107A0}" type="presOf" srcId="{C5F8C460-685E-4512-A7A0-F69FA13F43A3}" destId="{C3EDE30D-F764-45DA-8C42-3D69A4E5B0F4}" srcOrd="1" destOrd="0" presId="urn:microsoft.com/office/officeart/2005/8/layout/hierarchy2"/>
    <dgm:cxn modelId="{1543B168-30EE-4EF8-96FF-F79CD6CAC2D3}" srcId="{252D5BA7-003D-490A-AE63-DA093096459A}" destId="{007CD1AA-A45C-4940-A253-709EB15C3534}" srcOrd="0" destOrd="0" parTransId="{9B1AE866-3410-4F1A-9BCA-678A34FA5D58}" sibTransId="{1486BE60-A7FB-44BC-AEE1-0991FE31A97F}"/>
    <dgm:cxn modelId="{B5AB4CA4-C0A0-4780-BF23-7477CD8A0267}" type="presOf" srcId="{87363FFC-B0E3-484F-A0E6-2C8220E5A418}" destId="{38169159-F391-4C5A-AC4B-9BE5CD51D049}" srcOrd="1" destOrd="0" presId="urn:microsoft.com/office/officeart/2005/8/layout/hierarchy2"/>
    <dgm:cxn modelId="{549AD0D8-F7DD-4072-A45E-A44A702634D2}" type="presOf" srcId="{D2DD3332-459F-479C-95F8-D66C944619B4}" destId="{FF4A2FA8-B39D-419B-8EC1-DD3D5982757F}" srcOrd="1" destOrd="0" presId="urn:microsoft.com/office/officeart/2005/8/layout/hierarchy2"/>
    <dgm:cxn modelId="{BEF1B0A8-DED2-4230-94DB-322010A7E580}" type="presOf" srcId="{C28FFADA-733A-48CE-A19D-16A0DD5E6BC0}" destId="{1BFD21E6-E5B5-4265-AE83-4EF1804513C6}" srcOrd="1" destOrd="0" presId="urn:microsoft.com/office/officeart/2005/8/layout/hierarchy2"/>
    <dgm:cxn modelId="{26DF11C5-50E6-47CF-85D7-79A940E2A0F1}" type="presOf" srcId="{87363FFC-B0E3-484F-A0E6-2C8220E5A418}" destId="{F94CD47B-0649-4380-8D22-1C09E0422131}" srcOrd="0" destOrd="0" presId="urn:microsoft.com/office/officeart/2005/8/layout/hierarchy2"/>
    <dgm:cxn modelId="{DAECADC8-726D-4CA4-B23A-43D163CB7AD5}" type="presOf" srcId="{19D3D8C4-9990-47F0-9049-C320AF372310}" destId="{11797C87-0A79-4BF1-94D2-B20243F32F90}" srcOrd="0" destOrd="0" presId="urn:microsoft.com/office/officeart/2005/8/layout/hierarchy2"/>
    <dgm:cxn modelId="{924F04A3-6671-4B88-9452-2A2634981EA3}" type="presOf" srcId="{668D0D25-CF62-466A-AA8F-E45163FF2ADC}" destId="{FC00E862-2974-4223-8E1F-4440E584302D}" srcOrd="0" destOrd="0" presId="urn:microsoft.com/office/officeart/2005/8/layout/hierarchy2"/>
    <dgm:cxn modelId="{4B4BAF93-A90E-4F15-8B4C-C77C576C7CE0}" type="presOf" srcId="{B67AE35F-FE7A-404D-9918-8886BE7A4201}" destId="{04A90109-9CF3-458B-9453-53C4DDA90309}" srcOrd="0" destOrd="0" presId="urn:microsoft.com/office/officeart/2005/8/layout/hierarchy2"/>
    <dgm:cxn modelId="{73191220-FD1C-4180-98AC-5A4C8E1269B2}" type="presOf" srcId="{6AA07B12-935E-43FF-BC62-806239134808}" destId="{58218C28-F7DE-4F70-88CC-EAC17514D58B}" srcOrd="0" destOrd="0" presId="urn:microsoft.com/office/officeart/2005/8/layout/hierarchy2"/>
    <dgm:cxn modelId="{A4447A58-C8BB-4A47-AC6B-B2DD8D27F56F}" type="presParOf" srcId="{4F84472B-1733-4CA9-95E2-E90DFF7A2627}" destId="{FD5358CB-2D6F-4EDD-AFC2-9911B0D163FC}" srcOrd="0" destOrd="0" presId="urn:microsoft.com/office/officeart/2005/8/layout/hierarchy2"/>
    <dgm:cxn modelId="{6909AAC2-9694-4557-B602-BFBF860B119B}" type="presParOf" srcId="{FD5358CB-2D6F-4EDD-AFC2-9911B0D163FC}" destId="{C13D2717-942F-4B36-9E42-B4E9497F1A38}" srcOrd="0" destOrd="0" presId="urn:microsoft.com/office/officeart/2005/8/layout/hierarchy2"/>
    <dgm:cxn modelId="{1CF600A8-EB30-4BD1-A57C-071481453087}" type="presParOf" srcId="{FD5358CB-2D6F-4EDD-AFC2-9911B0D163FC}" destId="{D8D4F0E8-78E0-442A-863D-D7106104E248}" srcOrd="1" destOrd="0" presId="urn:microsoft.com/office/officeart/2005/8/layout/hierarchy2"/>
    <dgm:cxn modelId="{9E59C267-181F-4ACD-A1E7-DCDA7D36D737}" type="presParOf" srcId="{D8D4F0E8-78E0-442A-863D-D7106104E248}" destId="{81227262-255E-455F-8413-A108CDFCB674}" srcOrd="0" destOrd="0" presId="urn:microsoft.com/office/officeart/2005/8/layout/hierarchy2"/>
    <dgm:cxn modelId="{0E0B81B4-CF44-4071-AB2D-CEA08F8F220D}" type="presParOf" srcId="{81227262-255E-455F-8413-A108CDFCB674}" destId="{8F582994-F182-4D61-9664-2A8DD122858E}" srcOrd="0" destOrd="0" presId="urn:microsoft.com/office/officeart/2005/8/layout/hierarchy2"/>
    <dgm:cxn modelId="{C38B6DA0-5ADE-453F-A629-C6FA362BE714}" type="presParOf" srcId="{D8D4F0E8-78E0-442A-863D-D7106104E248}" destId="{9A8343F6-21FF-40FA-8D77-18C40E1456CD}" srcOrd="1" destOrd="0" presId="urn:microsoft.com/office/officeart/2005/8/layout/hierarchy2"/>
    <dgm:cxn modelId="{5C32322D-4984-4BA8-AC8E-584D1938819A}" type="presParOf" srcId="{9A8343F6-21FF-40FA-8D77-18C40E1456CD}" destId="{CBB76DB2-6CA5-4BCD-84A0-37634963C9F4}" srcOrd="0" destOrd="0" presId="urn:microsoft.com/office/officeart/2005/8/layout/hierarchy2"/>
    <dgm:cxn modelId="{1461CC5B-D9C9-44CF-BF0E-F70553E9492E}" type="presParOf" srcId="{9A8343F6-21FF-40FA-8D77-18C40E1456CD}" destId="{08B6121A-82E5-4093-9786-90C04D937495}" srcOrd="1" destOrd="0" presId="urn:microsoft.com/office/officeart/2005/8/layout/hierarchy2"/>
    <dgm:cxn modelId="{FFC219A8-7C21-4C44-8B2F-CDB8BAB1F356}" type="presParOf" srcId="{08B6121A-82E5-4093-9786-90C04D937495}" destId="{06AEEC1B-AC3A-450C-8FEB-DF3184A444D4}" srcOrd="0" destOrd="0" presId="urn:microsoft.com/office/officeart/2005/8/layout/hierarchy2"/>
    <dgm:cxn modelId="{76BC497D-1FF1-4C0B-BE75-62CE680BEEA2}" type="presParOf" srcId="{06AEEC1B-AC3A-450C-8FEB-DF3184A444D4}" destId="{FF4A2FA8-B39D-419B-8EC1-DD3D5982757F}" srcOrd="0" destOrd="0" presId="urn:microsoft.com/office/officeart/2005/8/layout/hierarchy2"/>
    <dgm:cxn modelId="{A05719B1-9867-49D8-8AE6-041DFB334DE8}" type="presParOf" srcId="{08B6121A-82E5-4093-9786-90C04D937495}" destId="{0C3E98DB-F1DA-4AF9-AE10-3DCCA2EBBEFE}" srcOrd="1" destOrd="0" presId="urn:microsoft.com/office/officeart/2005/8/layout/hierarchy2"/>
    <dgm:cxn modelId="{D24E3379-6430-4039-820A-25C7DEE9A969}" type="presParOf" srcId="{0C3E98DB-F1DA-4AF9-AE10-3DCCA2EBBEFE}" destId="{65FA53F1-AAF7-43FB-B3EB-A6FB3E49E439}" srcOrd="0" destOrd="0" presId="urn:microsoft.com/office/officeart/2005/8/layout/hierarchy2"/>
    <dgm:cxn modelId="{F3B2C6CC-928F-4E64-B2DE-F8B183F29325}" type="presParOf" srcId="{0C3E98DB-F1DA-4AF9-AE10-3DCCA2EBBEFE}" destId="{CF467D14-77D8-4910-942B-30813721941B}" srcOrd="1" destOrd="0" presId="urn:microsoft.com/office/officeart/2005/8/layout/hierarchy2"/>
    <dgm:cxn modelId="{55E50440-809C-44E5-8D96-EB9E14E94E72}" type="presParOf" srcId="{08B6121A-82E5-4093-9786-90C04D937495}" destId="{97D89149-37A5-46B7-9B3D-0649A4D98A25}" srcOrd="2" destOrd="0" presId="urn:microsoft.com/office/officeart/2005/8/layout/hierarchy2"/>
    <dgm:cxn modelId="{0D1E5E3D-569A-48DF-B1D2-B960DE451B7F}" type="presParOf" srcId="{97D89149-37A5-46B7-9B3D-0649A4D98A25}" destId="{C5BE26F3-A671-45C4-8A11-F22B6D83A245}" srcOrd="0" destOrd="0" presId="urn:microsoft.com/office/officeart/2005/8/layout/hierarchy2"/>
    <dgm:cxn modelId="{927E5012-74D4-482D-B83B-98C7063EF9E4}" type="presParOf" srcId="{08B6121A-82E5-4093-9786-90C04D937495}" destId="{25582AAF-32B1-4B10-8A26-75904EFD1C2A}" srcOrd="3" destOrd="0" presId="urn:microsoft.com/office/officeart/2005/8/layout/hierarchy2"/>
    <dgm:cxn modelId="{ED33C509-06C1-4C83-B49C-A2B3B2D9865E}" type="presParOf" srcId="{25582AAF-32B1-4B10-8A26-75904EFD1C2A}" destId="{F079E4B0-A540-40DD-A717-16B77A65B21A}" srcOrd="0" destOrd="0" presId="urn:microsoft.com/office/officeart/2005/8/layout/hierarchy2"/>
    <dgm:cxn modelId="{0155413F-0137-4791-8F89-9F52B5CF3D8C}" type="presParOf" srcId="{25582AAF-32B1-4B10-8A26-75904EFD1C2A}" destId="{BBBD83ED-C984-4902-9CC8-48682B7E9306}" srcOrd="1" destOrd="0" presId="urn:microsoft.com/office/officeart/2005/8/layout/hierarchy2"/>
    <dgm:cxn modelId="{C13FDC27-1062-476A-A06A-DAD6E335B61B}" type="presParOf" srcId="{D8D4F0E8-78E0-442A-863D-D7106104E248}" destId="{FC00E862-2974-4223-8E1F-4440E584302D}" srcOrd="2" destOrd="0" presId="urn:microsoft.com/office/officeart/2005/8/layout/hierarchy2"/>
    <dgm:cxn modelId="{FFD1D4F6-C348-4610-8A16-D2CF423BDD4C}" type="presParOf" srcId="{FC00E862-2974-4223-8E1F-4440E584302D}" destId="{53B49B69-9EDA-4C8C-9683-E015F9FC9BD8}" srcOrd="0" destOrd="0" presId="urn:microsoft.com/office/officeart/2005/8/layout/hierarchy2"/>
    <dgm:cxn modelId="{017A2640-ECA7-442C-9116-1D943D738E87}" type="presParOf" srcId="{D8D4F0E8-78E0-442A-863D-D7106104E248}" destId="{B5DB9746-8F9F-4C08-ADAE-D0CA628FB40F}" srcOrd="3" destOrd="0" presId="urn:microsoft.com/office/officeart/2005/8/layout/hierarchy2"/>
    <dgm:cxn modelId="{C03444DF-CA60-42E1-AEF5-CA5E69898E38}" type="presParOf" srcId="{B5DB9746-8F9F-4C08-ADAE-D0CA628FB40F}" destId="{BF61298C-309E-4795-A647-9A42CF202DA8}" srcOrd="0" destOrd="0" presId="urn:microsoft.com/office/officeart/2005/8/layout/hierarchy2"/>
    <dgm:cxn modelId="{8AC0D7CB-41AA-48D7-9C2F-97BC52A09E9C}" type="presParOf" srcId="{B5DB9746-8F9F-4C08-ADAE-D0CA628FB40F}" destId="{33E823DA-6441-4C4B-BBF9-143039706627}" srcOrd="1" destOrd="0" presId="urn:microsoft.com/office/officeart/2005/8/layout/hierarchy2"/>
    <dgm:cxn modelId="{A7294867-5A4E-480E-8F33-B08DABEE900F}" type="presParOf" srcId="{33E823DA-6441-4C4B-BBF9-143039706627}" destId="{58218C28-F7DE-4F70-88CC-EAC17514D58B}" srcOrd="0" destOrd="0" presId="urn:microsoft.com/office/officeart/2005/8/layout/hierarchy2"/>
    <dgm:cxn modelId="{845FF46C-2F84-4F46-8F73-4893F36652FA}" type="presParOf" srcId="{58218C28-F7DE-4F70-88CC-EAC17514D58B}" destId="{655E3B5C-D45E-43EF-B1E3-D7BF475A300D}" srcOrd="0" destOrd="0" presId="urn:microsoft.com/office/officeart/2005/8/layout/hierarchy2"/>
    <dgm:cxn modelId="{8CF890D7-5FB1-4E74-B95F-FBF9AF0BF0C0}" type="presParOf" srcId="{33E823DA-6441-4C4B-BBF9-143039706627}" destId="{0E7CC8AF-2CC9-424C-936E-1C03E5B7A513}" srcOrd="1" destOrd="0" presId="urn:microsoft.com/office/officeart/2005/8/layout/hierarchy2"/>
    <dgm:cxn modelId="{1A390AE8-E5D1-44D8-A37A-15DF143B57F1}" type="presParOf" srcId="{0E7CC8AF-2CC9-424C-936E-1C03E5B7A513}" destId="{04A90109-9CF3-458B-9453-53C4DDA90309}" srcOrd="0" destOrd="0" presId="urn:microsoft.com/office/officeart/2005/8/layout/hierarchy2"/>
    <dgm:cxn modelId="{FE42ECD5-A111-45A1-A4D5-E95EDC2D8AFE}" type="presParOf" srcId="{0E7CC8AF-2CC9-424C-936E-1C03E5B7A513}" destId="{3D92C4E1-075F-4B44-96F0-80F98FB118C3}" srcOrd="1" destOrd="0" presId="urn:microsoft.com/office/officeart/2005/8/layout/hierarchy2"/>
    <dgm:cxn modelId="{47816E9F-515E-4245-A797-D0210B45D82F}" type="presParOf" srcId="{D8D4F0E8-78E0-442A-863D-D7106104E248}" destId="{D02C9879-F695-43A4-A931-D380DC1D1CB6}" srcOrd="4" destOrd="0" presId="urn:microsoft.com/office/officeart/2005/8/layout/hierarchy2"/>
    <dgm:cxn modelId="{1758A3B5-DADA-4198-9737-7B17D00A1DD8}" type="presParOf" srcId="{D02C9879-F695-43A4-A931-D380DC1D1CB6}" destId="{D528CD40-6E62-48AB-946B-DABBB4915740}" srcOrd="0" destOrd="0" presId="urn:microsoft.com/office/officeart/2005/8/layout/hierarchy2"/>
    <dgm:cxn modelId="{59B11C1E-FAED-4971-BE98-1F548CF259AA}" type="presParOf" srcId="{D8D4F0E8-78E0-442A-863D-D7106104E248}" destId="{3F60CEA5-5449-4906-BEEB-6CBE3F984EF5}" srcOrd="5" destOrd="0" presId="urn:microsoft.com/office/officeart/2005/8/layout/hierarchy2"/>
    <dgm:cxn modelId="{C57A7F20-8246-48FC-AB48-5A7D6DBE9DAB}" type="presParOf" srcId="{3F60CEA5-5449-4906-BEEB-6CBE3F984EF5}" destId="{BAAF0FBB-01E4-4ADD-A9EF-AD182464DE34}" srcOrd="0" destOrd="0" presId="urn:microsoft.com/office/officeart/2005/8/layout/hierarchy2"/>
    <dgm:cxn modelId="{71F1661D-B92B-4396-B379-77AA40F0B22D}" type="presParOf" srcId="{3F60CEA5-5449-4906-BEEB-6CBE3F984EF5}" destId="{A11510FB-E7DF-4509-A266-E6C53C3B1EC7}" srcOrd="1" destOrd="0" presId="urn:microsoft.com/office/officeart/2005/8/layout/hierarchy2"/>
    <dgm:cxn modelId="{703B61A1-B49A-4732-B193-21DB3A7D594B}" type="presParOf" srcId="{A11510FB-E7DF-4509-A266-E6C53C3B1EC7}" destId="{03381034-101C-4E09-A3A9-89E198E1D529}" srcOrd="0" destOrd="0" presId="urn:microsoft.com/office/officeart/2005/8/layout/hierarchy2"/>
    <dgm:cxn modelId="{8D668F94-3FE6-498D-AC82-290727077D8B}" type="presParOf" srcId="{03381034-101C-4E09-A3A9-89E198E1D529}" destId="{D9BF2F7F-46A3-4F49-8C14-AC2BDA317202}" srcOrd="0" destOrd="0" presId="urn:microsoft.com/office/officeart/2005/8/layout/hierarchy2"/>
    <dgm:cxn modelId="{5027681A-BB15-495B-AE27-774A35D5B164}" type="presParOf" srcId="{A11510FB-E7DF-4509-A266-E6C53C3B1EC7}" destId="{F3563187-A2A0-473F-AAF6-C438EF81111F}" srcOrd="1" destOrd="0" presId="urn:microsoft.com/office/officeart/2005/8/layout/hierarchy2"/>
    <dgm:cxn modelId="{FE2F062F-B2D0-4769-B1E5-FBA9C6C5BB00}" type="presParOf" srcId="{F3563187-A2A0-473F-AAF6-C438EF81111F}" destId="{C81BF725-50BD-4B43-8A55-DE6DBDA1D872}" srcOrd="0" destOrd="0" presId="urn:microsoft.com/office/officeart/2005/8/layout/hierarchy2"/>
    <dgm:cxn modelId="{E2A6CCEF-BA5D-43F9-91E6-82C73CAFEE65}" type="presParOf" srcId="{F3563187-A2A0-473F-AAF6-C438EF81111F}" destId="{CB908064-8037-40A4-AD38-59DDBEF1157D}" srcOrd="1" destOrd="0" presId="urn:microsoft.com/office/officeart/2005/8/layout/hierarchy2"/>
    <dgm:cxn modelId="{0FE7CE13-978A-4D4B-977F-19A1F1FE980A}" type="presParOf" srcId="{D8D4F0E8-78E0-442A-863D-D7106104E248}" destId="{2E9B40AE-D2A3-4871-B524-88CFC1981CC2}" srcOrd="6" destOrd="0" presId="urn:microsoft.com/office/officeart/2005/8/layout/hierarchy2"/>
    <dgm:cxn modelId="{A4DEE54A-60BB-4F2A-A3E6-C3E347E04DC8}" type="presParOf" srcId="{2E9B40AE-D2A3-4871-B524-88CFC1981CC2}" destId="{C3EDE30D-F764-45DA-8C42-3D69A4E5B0F4}" srcOrd="0" destOrd="0" presId="urn:microsoft.com/office/officeart/2005/8/layout/hierarchy2"/>
    <dgm:cxn modelId="{55E0B5FE-11D1-4157-BDCB-987F5D1E26D8}" type="presParOf" srcId="{D8D4F0E8-78E0-442A-863D-D7106104E248}" destId="{8891E055-B3DA-4CDA-90BE-7117BD28FE90}" srcOrd="7" destOrd="0" presId="urn:microsoft.com/office/officeart/2005/8/layout/hierarchy2"/>
    <dgm:cxn modelId="{58D1ECCD-4050-4722-A318-D525D0CD2DC3}" type="presParOf" srcId="{8891E055-B3DA-4CDA-90BE-7117BD28FE90}" destId="{34FD661F-BD0C-4337-B923-D09D63ACEC75}" srcOrd="0" destOrd="0" presId="urn:microsoft.com/office/officeart/2005/8/layout/hierarchy2"/>
    <dgm:cxn modelId="{C31997A0-624C-4099-BCCF-EA212B53A4F3}" type="presParOf" srcId="{8891E055-B3DA-4CDA-90BE-7117BD28FE90}" destId="{09DA239A-C3E6-4B80-A7FF-7C1B206E2D69}" srcOrd="1" destOrd="0" presId="urn:microsoft.com/office/officeart/2005/8/layout/hierarchy2"/>
    <dgm:cxn modelId="{992BB453-AC95-4C60-8CAE-E23E52364DB2}" type="presParOf" srcId="{09DA239A-C3E6-4B80-A7FF-7C1B206E2D69}" destId="{F94CD47B-0649-4380-8D22-1C09E0422131}" srcOrd="0" destOrd="0" presId="urn:microsoft.com/office/officeart/2005/8/layout/hierarchy2"/>
    <dgm:cxn modelId="{6D6C6A2D-A44F-4416-B7D6-6DCEB2F5C9E8}" type="presParOf" srcId="{F94CD47B-0649-4380-8D22-1C09E0422131}" destId="{38169159-F391-4C5A-AC4B-9BE5CD51D049}" srcOrd="0" destOrd="0" presId="urn:microsoft.com/office/officeart/2005/8/layout/hierarchy2"/>
    <dgm:cxn modelId="{05F04DBF-B6FC-45E1-B9F3-E273CECB5CCC}" type="presParOf" srcId="{09DA239A-C3E6-4B80-A7FF-7C1B206E2D69}" destId="{3442817E-B71D-4B08-AA51-783245445B39}" srcOrd="1" destOrd="0" presId="urn:microsoft.com/office/officeart/2005/8/layout/hierarchy2"/>
    <dgm:cxn modelId="{33E60017-18CB-4924-B737-E08F28D7A530}" type="presParOf" srcId="{3442817E-B71D-4B08-AA51-783245445B39}" destId="{461CCFCB-F42E-4BB3-94EE-C5B0F6CB0783}" srcOrd="0" destOrd="0" presId="urn:microsoft.com/office/officeart/2005/8/layout/hierarchy2"/>
    <dgm:cxn modelId="{AA2EF4BB-8925-4E06-AC1F-34F36D45B862}" type="presParOf" srcId="{3442817E-B71D-4B08-AA51-783245445B39}" destId="{A5439C12-103D-4F3A-B8D5-A8CC0EAF282E}" srcOrd="1" destOrd="0" presId="urn:microsoft.com/office/officeart/2005/8/layout/hierarchy2"/>
    <dgm:cxn modelId="{460C4529-0362-428A-9506-6B3A17D21B42}" type="presParOf" srcId="{09DA239A-C3E6-4B80-A7FF-7C1B206E2D69}" destId="{25724AD2-FE5A-402F-83FA-FFD2CEB029C6}" srcOrd="2" destOrd="0" presId="urn:microsoft.com/office/officeart/2005/8/layout/hierarchy2"/>
    <dgm:cxn modelId="{D67EC4B5-A22A-4A3F-96DB-581BEB911F22}" type="presParOf" srcId="{25724AD2-FE5A-402F-83FA-FFD2CEB029C6}" destId="{5DCF6213-F785-4FB3-8B93-6B426FFCB49C}" srcOrd="0" destOrd="0" presId="urn:microsoft.com/office/officeart/2005/8/layout/hierarchy2"/>
    <dgm:cxn modelId="{C42053C8-F987-4AA3-9967-B23928F18DB7}" type="presParOf" srcId="{09DA239A-C3E6-4B80-A7FF-7C1B206E2D69}" destId="{11C5AA9B-57C1-4466-A8B9-3E37B2563F0A}" srcOrd="3" destOrd="0" presId="urn:microsoft.com/office/officeart/2005/8/layout/hierarchy2"/>
    <dgm:cxn modelId="{8B7FFCE7-B866-4982-A22E-2AFE5CC41D44}" type="presParOf" srcId="{11C5AA9B-57C1-4466-A8B9-3E37B2563F0A}" destId="{11797C87-0A79-4BF1-94D2-B20243F32F90}" srcOrd="0" destOrd="0" presId="urn:microsoft.com/office/officeart/2005/8/layout/hierarchy2"/>
    <dgm:cxn modelId="{420609DF-7B70-4AC5-9D00-13C316F785A0}" type="presParOf" srcId="{11C5AA9B-57C1-4466-A8B9-3E37B2563F0A}" destId="{CE80D122-DE9A-4F7C-98EA-08FB51623D8E}" srcOrd="1" destOrd="0" presId="urn:microsoft.com/office/officeart/2005/8/layout/hierarchy2"/>
    <dgm:cxn modelId="{59F631B2-01BE-425B-BBCD-6686A3A02A41}" type="presParOf" srcId="{09DA239A-C3E6-4B80-A7FF-7C1B206E2D69}" destId="{1FA3F626-36C3-47EE-A494-6A52F68724DB}" srcOrd="4" destOrd="0" presId="urn:microsoft.com/office/officeart/2005/8/layout/hierarchy2"/>
    <dgm:cxn modelId="{B6F2B7AE-8090-49A7-A930-83706A1614EA}" type="presParOf" srcId="{1FA3F626-36C3-47EE-A494-6A52F68724DB}" destId="{1BFD21E6-E5B5-4265-AE83-4EF1804513C6}" srcOrd="0" destOrd="0" presId="urn:microsoft.com/office/officeart/2005/8/layout/hierarchy2"/>
    <dgm:cxn modelId="{FB7E9066-A662-47E7-91AE-53256D08408C}" type="presParOf" srcId="{09DA239A-C3E6-4B80-A7FF-7C1B206E2D69}" destId="{43D47EA1-C4A3-46F8-84C6-824DE5B6E831}" srcOrd="5" destOrd="0" presId="urn:microsoft.com/office/officeart/2005/8/layout/hierarchy2"/>
    <dgm:cxn modelId="{0583E60C-9E57-471E-8942-A55871C336C5}" type="presParOf" srcId="{43D47EA1-C4A3-46F8-84C6-824DE5B6E831}" destId="{3751A0A0-0AAE-4053-A0AD-AE4775A26806}" srcOrd="0" destOrd="0" presId="urn:microsoft.com/office/officeart/2005/8/layout/hierarchy2"/>
    <dgm:cxn modelId="{5524118C-FD4A-412B-8E15-B2857D6D5AC6}" type="presParOf" srcId="{43D47EA1-C4A3-46F8-84C6-824DE5B6E831}" destId="{22EE31B9-6D5E-419B-89F6-B3A1388E990E}" srcOrd="1" destOrd="0" presId="urn:microsoft.com/office/officeart/2005/8/layout/hierarchy2"/>
    <dgm:cxn modelId="{C9CA8063-B764-439D-9E17-439585483C4E}" type="presParOf" srcId="{09DA239A-C3E6-4B80-A7FF-7C1B206E2D69}" destId="{360AD462-2A33-4ADB-9E08-AA059A680FB2}" srcOrd="6" destOrd="0" presId="urn:microsoft.com/office/officeart/2005/8/layout/hierarchy2"/>
    <dgm:cxn modelId="{A0BAC030-A44F-4D5E-AAE7-A19AD29670EF}" type="presParOf" srcId="{360AD462-2A33-4ADB-9E08-AA059A680FB2}" destId="{40B05EF9-1381-48E4-892A-EE712A91EEB6}" srcOrd="0" destOrd="0" presId="urn:microsoft.com/office/officeart/2005/8/layout/hierarchy2"/>
    <dgm:cxn modelId="{B197FA72-B87E-432F-8CE2-75492E4C4895}" type="presParOf" srcId="{09DA239A-C3E6-4B80-A7FF-7C1B206E2D69}" destId="{ACC65B75-3562-4728-919D-3B6D93682FD3}" srcOrd="7" destOrd="0" presId="urn:microsoft.com/office/officeart/2005/8/layout/hierarchy2"/>
    <dgm:cxn modelId="{1B609F39-5AF1-4586-8F53-612E5ABD4348}" type="presParOf" srcId="{ACC65B75-3562-4728-919D-3B6D93682FD3}" destId="{01AF2DA6-5058-4C9E-92D9-6BDF2DC81FE6}" srcOrd="0" destOrd="0" presId="urn:microsoft.com/office/officeart/2005/8/layout/hierarchy2"/>
    <dgm:cxn modelId="{CB95879A-8CB3-4C4B-9FAC-6C6D26E0F05F}" type="presParOf" srcId="{ACC65B75-3562-4728-919D-3B6D93682FD3}" destId="{24BE492D-627F-4B35-8BBD-195CDFC9F19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3D2717-942F-4B36-9E42-B4E9497F1A38}">
      <dsp:nvSpPr>
        <dsp:cNvPr id="0" name=""/>
        <dsp:cNvSpPr/>
      </dsp:nvSpPr>
      <dsp:spPr>
        <a:xfrm>
          <a:off x="0" y="2376264"/>
          <a:ext cx="2574608" cy="10090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Doprava</a:t>
          </a:r>
          <a:endParaRPr lang="cs-CZ" sz="3600" kern="1200" dirty="0"/>
        </a:p>
      </dsp:txBody>
      <dsp:txXfrm>
        <a:off x="29553" y="2405817"/>
        <a:ext cx="2515502" cy="949896"/>
      </dsp:txXfrm>
    </dsp:sp>
    <dsp:sp modelId="{81227262-255E-455F-8413-A108CDFCB674}">
      <dsp:nvSpPr>
        <dsp:cNvPr id="0" name=""/>
        <dsp:cNvSpPr/>
      </dsp:nvSpPr>
      <dsp:spPr>
        <a:xfrm rot="17257717">
          <a:off x="1808332" y="1823299"/>
          <a:ext cx="2198297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2198297" y="993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2852524" y="1778275"/>
        <a:ext cx="109914" cy="109914"/>
      </dsp:txXfrm>
    </dsp:sp>
    <dsp:sp modelId="{CBB76DB2-6CA5-4BCD-84A0-37634963C9F4}">
      <dsp:nvSpPr>
        <dsp:cNvPr id="0" name=""/>
        <dsp:cNvSpPr/>
      </dsp:nvSpPr>
      <dsp:spPr>
        <a:xfrm>
          <a:off x="3240354" y="432049"/>
          <a:ext cx="1414604" cy="7073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pozemní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3261070" y="452765"/>
        <a:ext cx="1373172" cy="665870"/>
      </dsp:txXfrm>
    </dsp:sp>
    <dsp:sp modelId="{06AEEC1B-AC3A-450C-8FEB-DF3184A444D4}">
      <dsp:nvSpPr>
        <dsp:cNvPr id="0" name=""/>
        <dsp:cNvSpPr/>
      </dsp:nvSpPr>
      <dsp:spPr>
        <a:xfrm rot="20458752">
          <a:off x="4618990" y="561069"/>
          <a:ext cx="1317524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1317524" y="9932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44814" y="538064"/>
        <a:ext cx="65876" cy="65876"/>
      </dsp:txXfrm>
    </dsp:sp>
    <dsp:sp modelId="{65FA53F1-AAF7-43FB-B3EB-A6FB3E49E439}">
      <dsp:nvSpPr>
        <dsp:cNvPr id="0" name=""/>
        <dsp:cNvSpPr/>
      </dsp:nvSpPr>
      <dsp:spPr>
        <a:xfrm>
          <a:off x="5900546" y="2653"/>
          <a:ext cx="1414604" cy="7073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železniční</a:t>
          </a:r>
          <a:endParaRPr lang="cs-CZ" sz="1700" kern="1200" dirty="0"/>
        </a:p>
      </dsp:txBody>
      <dsp:txXfrm>
        <a:off x="5921262" y="23369"/>
        <a:ext cx="1373172" cy="665870"/>
      </dsp:txXfrm>
    </dsp:sp>
    <dsp:sp modelId="{97D89149-37A5-46B7-9B3D-0649A4D98A25}">
      <dsp:nvSpPr>
        <dsp:cNvPr id="0" name=""/>
        <dsp:cNvSpPr/>
      </dsp:nvSpPr>
      <dsp:spPr>
        <a:xfrm rot="1042738">
          <a:off x="4625526" y="968348"/>
          <a:ext cx="1289500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1289500" y="9932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38039" y="946043"/>
        <a:ext cx="64475" cy="64475"/>
      </dsp:txXfrm>
    </dsp:sp>
    <dsp:sp modelId="{F079E4B0-A540-40DD-A717-16B77A65B21A}">
      <dsp:nvSpPr>
        <dsp:cNvPr id="0" name=""/>
        <dsp:cNvSpPr/>
      </dsp:nvSpPr>
      <dsp:spPr>
        <a:xfrm>
          <a:off x="5885594" y="817210"/>
          <a:ext cx="1414604" cy="7073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silniční</a:t>
          </a:r>
          <a:endParaRPr lang="cs-CZ" sz="1700" kern="1200" dirty="0"/>
        </a:p>
      </dsp:txBody>
      <dsp:txXfrm>
        <a:off x="5906310" y="837926"/>
        <a:ext cx="1373172" cy="665870"/>
      </dsp:txXfrm>
    </dsp:sp>
    <dsp:sp modelId="{FC00E862-2974-4223-8E1F-4440E584302D}">
      <dsp:nvSpPr>
        <dsp:cNvPr id="0" name=""/>
        <dsp:cNvSpPr/>
      </dsp:nvSpPr>
      <dsp:spPr>
        <a:xfrm rot="18443675">
          <a:off x="2359362" y="2435367"/>
          <a:ext cx="1096237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1096237" y="993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80075" y="2417894"/>
        <a:ext cx="54811" cy="54811"/>
      </dsp:txXfrm>
    </dsp:sp>
    <dsp:sp modelId="{BF61298C-309E-4795-A647-9A42CF202DA8}">
      <dsp:nvSpPr>
        <dsp:cNvPr id="0" name=""/>
        <dsp:cNvSpPr/>
      </dsp:nvSpPr>
      <dsp:spPr>
        <a:xfrm>
          <a:off x="3240354" y="1656184"/>
          <a:ext cx="1414604" cy="7073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vodní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3261070" y="1676900"/>
        <a:ext cx="1373172" cy="665870"/>
      </dsp:txXfrm>
    </dsp:sp>
    <dsp:sp modelId="{58218C28-F7DE-4F70-88CC-EAC17514D58B}">
      <dsp:nvSpPr>
        <dsp:cNvPr id="0" name=""/>
        <dsp:cNvSpPr/>
      </dsp:nvSpPr>
      <dsp:spPr>
        <a:xfrm rot="21528564">
          <a:off x="4654826" y="1987114"/>
          <a:ext cx="1230901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1230901" y="9932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39504" y="1966275"/>
        <a:ext cx="61545" cy="61545"/>
      </dsp:txXfrm>
    </dsp:sp>
    <dsp:sp modelId="{04A90109-9CF3-458B-9453-53C4DDA90309}">
      <dsp:nvSpPr>
        <dsp:cNvPr id="0" name=""/>
        <dsp:cNvSpPr/>
      </dsp:nvSpPr>
      <dsp:spPr>
        <a:xfrm>
          <a:off x="5885594" y="1630608"/>
          <a:ext cx="1414604" cy="7073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říční</a:t>
          </a:r>
          <a:endParaRPr lang="cs-CZ" sz="1700" kern="1200" dirty="0"/>
        </a:p>
      </dsp:txBody>
      <dsp:txXfrm>
        <a:off x="5906310" y="1651324"/>
        <a:ext cx="1373172" cy="665870"/>
      </dsp:txXfrm>
    </dsp:sp>
    <dsp:sp modelId="{D02C9879-F695-43A4-A931-D380DC1D1CB6}">
      <dsp:nvSpPr>
        <dsp:cNvPr id="0" name=""/>
        <dsp:cNvSpPr/>
      </dsp:nvSpPr>
      <dsp:spPr>
        <a:xfrm rot="21564720">
          <a:off x="2574591" y="2867416"/>
          <a:ext cx="665780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665780" y="993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90836" y="2860704"/>
        <a:ext cx="33289" cy="33289"/>
      </dsp:txXfrm>
    </dsp:sp>
    <dsp:sp modelId="{BAAF0FBB-01E4-4ADD-A9EF-AD182464DE34}">
      <dsp:nvSpPr>
        <dsp:cNvPr id="0" name=""/>
        <dsp:cNvSpPr/>
      </dsp:nvSpPr>
      <dsp:spPr>
        <a:xfrm>
          <a:off x="3240354" y="2520281"/>
          <a:ext cx="1414604" cy="7073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letecká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3261070" y="2540997"/>
        <a:ext cx="1373172" cy="665870"/>
      </dsp:txXfrm>
    </dsp:sp>
    <dsp:sp modelId="{03381034-101C-4E09-A3A9-89E198E1D529}">
      <dsp:nvSpPr>
        <dsp:cNvPr id="0" name=""/>
        <dsp:cNvSpPr/>
      </dsp:nvSpPr>
      <dsp:spPr>
        <a:xfrm rot="21387199">
          <a:off x="4653778" y="2825862"/>
          <a:ext cx="1232996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1232996" y="9932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39451" y="2804969"/>
        <a:ext cx="61649" cy="61649"/>
      </dsp:txXfrm>
    </dsp:sp>
    <dsp:sp modelId="{C81BF725-50BD-4B43-8A55-DE6DBDA1D872}">
      <dsp:nvSpPr>
        <dsp:cNvPr id="0" name=""/>
        <dsp:cNvSpPr/>
      </dsp:nvSpPr>
      <dsp:spPr>
        <a:xfrm>
          <a:off x="5885594" y="2444006"/>
          <a:ext cx="1414604" cy="7073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Vnitrozemská a mezinárodní</a:t>
          </a:r>
          <a:endParaRPr lang="cs-CZ" sz="1700" kern="1200" dirty="0"/>
        </a:p>
      </dsp:txBody>
      <dsp:txXfrm>
        <a:off x="5906310" y="2464722"/>
        <a:ext cx="1373172" cy="665870"/>
      </dsp:txXfrm>
    </dsp:sp>
    <dsp:sp modelId="{2E9B40AE-D2A3-4871-B524-88CFC1981CC2}">
      <dsp:nvSpPr>
        <dsp:cNvPr id="0" name=""/>
        <dsp:cNvSpPr/>
      </dsp:nvSpPr>
      <dsp:spPr>
        <a:xfrm rot="4262138">
          <a:off x="1883194" y="3839521"/>
          <a:ext cx="2048573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2048573" y="9932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2856267" y="3798240"/>
        <a:ext cx="102428" cy="102428"/>
      </dsp:txXfrm>
    </dsp:sp>
    <dsp:sp modelId="{34FD661F-BD0C-4337-B923-D09D63ACEC75}">
      <dsp:nvSpPr>
        <dsp:cNvPr id="0" name=""/>
        <dsp:cNvSpPr/>
      </dsp:nvSpPr>
      <dsp:spPr>
        <a:xfrm>
          <a:off x="3240354" y="4464492"/>
          <a:ext cx="1414604" cy="7073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/>
              </a:solidFill>
            </a:rPr>
            <a:t>ostatní</a:t>
          </a:r>
          <a:endParaRPr lang="cs-CZ" sz="1700" kern="1200" dirty="0">
            <a:solidFill>
              <a:schemeClr val="tx1"/>
            </a:solidFill>
          </a:endParaRPr>
        </a:p>
      </dsp:txBody>
      <dsp:txXfrm>
        <a:off x="3261070" y="4485208"/>
        <a:ext cx="1373172" cy="665870"/>
      </dsp:txXfrm>
    </dsp:sp>
    <dsp:sp modelId="{F94CD47B-0649-4380-8D22-1C09E0422131}">
      <dsp:nvSpPr>
        <dsp:cNvPr id="0" name=""/>
        <dsp:cNvSpPr/>
      </dsp:nvSpPr>
      <dsp:spPr>
        <a:xfrm rot="18933204">
          <a:off x="4408370" y="4204666"/>
          <a:ext cx="1723811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1723811" y="9932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5227181" y="4171504"/>
        <a:ext cx="86190" cy="86190"/>
      </dsp:txXfrm>
    </dsp:sp>
    <dsp:sp modelId="{461CCFCB-F42E-4BB3-94EE-C5B0F6CB0783}">
      <dsp:nvSpPr>
        <dsp:cNvPr id="0" name=""/>
        <dsp:cNvSpPr/>
      </dsp:nvSpPr>
      <dsp:spPr>
        <a:xfrm>
          <a:off x="5885594" y="3257403"/>
          <a:ext cx="1414604" cy="7073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Plynovody a  ropovody</a:t>
          </a:r>
        </a:p>
      </dsp:txBody>
      <dsp:txXfrm>
        <a:off x="5906310" y="3278119"/>
        <a:ext cx="1373172" cy="665870"/>
      </dsp:txXfrm>
    </dsp:sp>
    <dsp:sp modelId="{25724AD2-FE5A-402F-83FA-FFD2CEB029C6}">
      <dsp:nvSpPr>
        <dsp:cNvPr id="0" name=""/>
        <dsp:cNvSpPr/>
      </dsp:nvSpPr>
      <dsp:spPr>
        <a:xfrm rot="20535603">
          <a:off x="4624239" y="4611365"/>
          <a:ext cx="1292074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1292074" y="9932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37974" y="4588996"/>
        <a:ext cx="64603" cy="64603"/>
      </dsp:txXfrm>
    </dsp:sp>
    <dsp:sp modelId="{11797C87-0A79-4BF1-94D2-B20243F32F90}">
      <dsp:nvSpPr>
        <dsp:cNvPr id="0" name=""/>
        <dsp:cNvSpPr/>
      </dsp:nvSpPr>
      <dsp:spPr>
        <a:xfrm>
          <a:off x="5885594" y="4070801"/>
          <a:ext cx="1414604" cy="7073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Vodovody, kanalizace</a:t>
          </a:r>
          <a:endParaRPr lang="cs-CZ" sz="1700" kern="1200" dirty="0"/>
        </a:p>
      </dsp:txBody>
      <dsp:txXfrm>
        <a:off x="5906310" y="4091517"/>
        <a:ext cx="1373172" cy="665870"/>
      </dsp:txXfrm>
    </dsp:sp>
    <dsp:sp modelId="{1FA3F626-36C3-47EE-A494-6A52F68724DB}">
      <dsp:nvSpPr>
        <dsp:cNvPr id="0" name=""/>
        <dsp:cNvSpPr/>
      </dsp:nvSpPr>
      <dsp:spPr>
        <a:xfrm rot="1129911">
          <a:off x="4620158" y="5018064"/>
          <a:ext cx="1300237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1300237" y="9932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237770" y="4995491"/>
        <a:ext cx="65011" cy="65011"/>
      </dsp:txXfrm>
    </dsp:sp>
    <dsp:sp modelId="{3751A0A0-0AAE-4053-A0AD-AE4775A26806}">
      <dsp:nvSpPr>
        <dsp:cNvPr id="0" name=""/>
        <dsp:cNvSpPr/>
      </dsp:nvSpPr>
      <dsp:spPr>
        <a:xfrm>
          <a:off x="5885594" y="4884198"/>
          <a:ext cx="1414604" cy="7073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Rozvod energie a tepla</a:t>
          </a:r>
          <a:endParaRPr lang="cs-CZ" sz="1700" kern="1200" dirty="0"/>
        </a:p>
      </dsp:txBody>
      <dsp:txXfrm>
        <a:off x="5906310" y="4904914"/>
        <a:ext cx="1373172" cy="665870"/>
      </dsp:txXfrm>
    </dsp:sp>
    <dsp:sp modelId="{360AD462-2A33-4ADB-9E08-AA059A680FB2}">
      <dsp:nvSpPr>
        <dsp:cNvPr id="0" name=""/>
        <dsp:cNvSpPr/>
      </dsp:nvSpPr>
      <dsp:spPr>
        <a:xfrm rot="2703444">
          <a:off x="4399212" y="5424762"/>
          <a:ext cx="1742127" cy="19865"/>
        </a:xfrm>
        <a:custGeom>
          <a:avLst/>
          <a:gdLst/>
          <a:ahLst/>
          <a:cxnLst/>
          <a:rect l="0" t="0" r="0" b="0"/>
          <a:pathLst>
            <a:path>
              <a:moveTo>
                <a:pt x="0" y="9932"/>
              </a:moveTo>
              <a:lnTo>
                <a:pt x="1742127" y="9932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5226723" y="5391142"/>
        <a:ext cx="87106" cy="87106"/>
      </dsp:txXfrm>
    </dsp:sp>
    <dsp:sp modelId="{01AF2DA6-5058-4C9E-92D9-6BDF2DC81FE6}">
      <dsp:nvSpPr>
        <dsp:cNvPr id="0" name=""/>
        <dsp:cNvSpPr/>
      </dsp:nvSpPr>
      <dsp:spPr>
        <a:xfrm>
          <a:off x="5885594" y="5697596"/>
          <a:ext cx="1414604" cy="7073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lanovky</a:t>
          </a:r>
          <a:endParaRPr lang="cs-CZ" sz="1700" kern="1200" dirty="0"/>
        </a:p>
      </dsp:txBody>
      <dsp:txXfrm>
        <a:off x="5906310" y="5718312"/>
        <a:ext cx="1373172" cy="6658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063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337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429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603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786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369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97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876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836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32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550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0A15A-D05C-4B98-B1CA-5365DAD7CD1D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7A6C8-5FCC-4C56-9D8D-8DC99C500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712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VY_52_INOVACE_65_Doprava v ČR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27834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nejdůležitějšími pojmy v oblasti dopravy v ČR, poznají výhody i nevýhody jednotlivých </a:t>
            </a:r>
            <a:r>
              <a:rPr lang="cs-CZ" smtClean="0"/>
              <a:t>druhů dopravy.</a:t>
            </a:r>
            <a:endParaRPr lang="cs-CZ" dirty="0" smtClean="0"/>
          </a:p>
          <a:p>
            <a:r>
              <a:rPr lang="cs-CZ" dirty="0" smtClean="0"/>
              <a:t>Pomůcky: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93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Doprava využívá </a:t>
            </a:r>
            <a:r>
              <a:rPr lang="cs-CZ" b="1" i="1" dirty="0" smtClean="0"/>
              <a:t>dopravní cesty </a:t>
            </a:r>
            <a:r>
              <a:rPr lang="cs-CZ" dirty="0" smtClean="0"/>
              <a:t>( silnice, železnice, vodní cesty ), </a:t>
            </a:r>
            <a:r>
              <a:rPr lang="cs-CZ" b="1" i="1" dirty="0" smtClean="0"/>
              <a:t>dopravní zařízení </a:t>
            </a:r>
            <a:r>
              <a:rPr lang="cs-CZ" dirty="0" smtClean="0"/>
              <a:t>( mosty, tunely, nádraží…) a </a:t>
            </a:r>
            <a:r>
              <a:rPr lang="cs-CZ" b="1" i="1" dirty="0" smtClean="0"/>
              <a:t>dopravní prostředky </a:t>
            </a:r>
            <a:r>
              <a:rPr lang="cs-CZ" dirty="0" smtClean="0"/>
              <a:t>( automobily, vlaky, lodě……)</a:t>
            </a:r>
          </a:p>
          <a:p>
            <a:r>
              <a:rPr lang="cs-CZ" dirty="0" smtClean="0"/>
              <a:t>Podle využívaných cest, zařízení a prostředků dělíme dopravu na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61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8725801"/>
              </p:ext>
            </p:extLst>
          </p:nvPr>
        </p:nvGraphicFramePr>
        <p:xfrm>
          <a:off x="755576" y="260648"/>
          <a:ext cx="8064896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533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Srovnání jednotlivých druhů dopravy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Železniční</a:t>
            </a:r>
            <a:r>
              <a:rPr lang="cs-CZ" sz="2800" dirty="0" smtClean="0"/>
              <a:t>: menší hustota dopravních cest, jejich zastaralost, nízká kultura cestování, je pomalejší než ostatní druhy, ale je cenově dostupná, může přepravovat velké objemy zboží i osob, po elektrifikaci je i ekologická</a:t>
            </a:r>
          </a:p>
          <a:p>
            <a:r>
              <a:rPr lang="cs-CZ" sz="2800" dirty="0" smtClean="0"/>
              <a:t>Využívá se pro přepravu osob a nákladů na větší vzdálenosti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221088"/>
            <a:ext cx="4269784" cy="24383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19872" y="45091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2433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80720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Silniční</a:t>
            </a:r>
            <a:r>
              <a:rPr lang="cs-CZ" sz="2800" dirty="0" smtClean="0"/>
              <a:t> :hustá dopravní síť, díky zastaralosti a přetěžování ve špatném stavu, v současnosti probíhá dobudování dálničního systému a jeho propojení se sousedními státy.</a:t>
            </a:r>
          </a:p>
          <a:p>
            <a:r>
              <a:rPr lang="cs-CZ" sz="2800" dirty="0" smtClean="0"/>
              <a:t>Využívá se pro přepravu osob a nákladů na kratší vzdálenost. Je dražší, přepravuje menší objemy zboží, je velmi neekologická. </a:t>
            </a:r>
          </a:p>
          <a:p>
            <a:r>
              <a:rPr lang="cs-CZ" sz="2800" dirty="0" smtClean="0"/>
              <a:t>Zvláštní kategorií je MHD – odlehčuje dopravní přetíženost ve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větších městech.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098" y="3861048"/>
            <a:ext cx="4818112" cy="281257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3968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46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/>
              <a:t>Vodní: málo splavných úseků řek, doprava pomalá, levná, může přepravovat velké náklady – suroviny, paliva….</a:t>
            </a:r>
          </a:p>
          <a:p>
            <a:r>
              <a:rPr lang="cs-CZ" dirty="0" smtClean="0"/>
              <a:t>Přeprava osob většinou rekreační.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69829"/>
            <a:ext cx="3635896" cy="272692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5" y="3073778"/>
            <a:ext cx="3991711" cy="265947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5576" y="549675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7715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52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Plynovody a ropovody – doprava surovin z Ruska (Družba) a z italských přístavů přes Německo (Ingolstadt).</a:t>
            </a:r>
          </a:p>
          <a:p>
            <a:r>
              <a:rPr lang="cs-CZ" dirty="0" smtClean="0"/>
              <a:t>Lanovky – v horských oblastech, v Praze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v těžebních lokalitách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08920"/>
            <a:ext cx="2917017" cy="393305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212976"/>
            <a:ext cx="3899925" cy="292494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61379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89218" y="54452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950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Přeprava informací</a:t>
            </a:r>
          </a:p>
          <a:p>
            <a:r>
              <a:rPr lang="cs-CZ" dirty="0" smtClean="0"/>
              <a:t>Podle vzniku: pošta, telegraf, telekomunikace, rozhlas a televize, internet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212976"/>
            <a:ext cx="3419872" cy="25649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582504"/>
            <a:ext cx="1973972" cy="195439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780928"/>
            <a:ext cx="2886060" cy="216454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57778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01070" y="431076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44408" y="494547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3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040559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1 http</a:t>
            </a:r>
            <a:r>
              <a:rPr lang="cs-CZ" dirty="0"/>
              <a:t>://</a:t>
            </a:r>
            <a:r>
              <a:rPr lang="cs-CZ" dirty="0" smtClean="0"/>
              <a:t>cs.wikipedia.org/wiki/Soubor:Pendolino_v_Brn%C4%9B_2.jpg </a:t>
            </a:r>
            <a:r>
              <a:rPr lang="en-US" dirty="0"/>
              <a:t>[ </a:t>
            </a:r>
            <a:r>
              <a:rPr lang="en-US" dirty="0" smtClean="0"/>
              <a:t>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</a:t>
            </a:r>
            <a:r>
              <a:rPr lang="cs-CZ" dirty="0" smtClean="0"/>
              <a:t>14.1. </a:t>
            </a:r>
            <a:r>
              <a:rPr lang="cs-CZ" dirty="0"/>
              <a:t>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2 http</a:t>
            </a:r>
            <a:r>
              <a:rPr lang="cs-CZ" dirty="0"/>
              <a:t>://</a:t>
            </a:r>
            <a:r>
              <a:rPr lang="cs-CZ" dirty="0" smtClean="0"/>
              <a:t>cs.wikipedia.org/wiki/Soubor:Tschechien_Schnellstrassennetz.jpg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14.1. 2011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3 http</a:t>
            </a:r>
            <a:r>
              <a:rPr lang="cs-CZ" dirty="0"/>
              <a:t>://</a:t>
            </a:r>
            <a:r>
              <a:rPr lang="cs-CZ" dirty="0" smtClean="0"/>
              <a:t>cs.wikipedia.org/wiki/Soubor:Cargoshipelbecz01.jpg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14.1. 2011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4 http</a:t>
            </a:r>
            <a:r>
              <a:rPr lang="cs-CZ" dirty="0"/>
              <a:t>://cs.wikipedia.org/wiki/Soubor:Praha,_Letn%C3%A1,_</a:t>
            </a:r>
            <a:r>
              <a:rPr lang="cs-CZ" dirty="0" smtClean="0"/>
              <a:t>lo%C4%8F_na_Vltav%C4%9B.JPG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14.1. 2011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5 http</a:t>
            </a:r>
            <a:r>
              <a:rPr lang="cs-CZ" dirty="0"/>
              <a:t>://</a:t>
            </a:r>
            <a:r>
              <a:rPr lang="cs-CZ" dirty="0" smtClean="0"/>
              <a:t>cs.wikipedia.org/wiki/Soubor:LanovkaNaPetrin.jpg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14.1. 2011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6 http</a:t>
            </a:r>
            <a:r>
              <a:rPr lang="cs-CZ" dirty="0"/>
              <a:t>://cs.wikipedia.org/wiki/Soubor:Pustevny,_lanovka_(3).</a:t>
            </a:r>
            <a:r>
              <a:rPr lang="cs-CZ" dirty="0" smtClean="0"/>
              <a:t>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14.1. 2011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7 http</a:t>
            </a:r>
            <a:r>
              <a:rPr lang="cs-CZ" dirty="0"/>
              <a:t>://</a:t>
            </a:r>
            <a:r>
              <a:rPr lang="cs-CZ" dirty="0" smtClean="0"/>
              <a:t>cs.wikipedia.org/wiki/Soubor:Telegraf.jpg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14.1. 2011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8 http</a:t>
            </a:r>
            <a:r>
              <a:rPr lang="cs-CZ" dirty="0"/>
              <a:t>://</a:t>
            </a:r>
            <a:r>
              <a:rPr lang="cs-CZ" dirty="0" smtClean="0"/>
              <a:t>cs.wikipedia.org/wiki/Soubor:Volksempfaenger_01_KMJ.jpg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14.1. 2011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 smtClean="0"/>
              <a:t>9 http</a:t>
            </a:r>
            <a:r>
              <a:rPr lang="cs-CZ" dirty="0"/>
              <a:t>://cs.wikipedia.org/wiki/Soubor:H%C3%B6ritz_Museum_-_</a:t>
            </a:r>
            <a:r>
              <a:rPr lang="cs-CZ" dirty="0" smtClean="0"/>
              <a:t>Fernseher_Tesla_40001A.jpg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14.1. 2011</a:t>
            </a:r>
            <a:r>
              <a:rPr lang="en-US" dirty="0"/>
              <a:t> ]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97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435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VY_52_INOVACE_65_Doprava v ČR</vt:lpstr>
      <vt:lpstr>Prezentace aplikace PowerPoint</vt:lpstr>
      <vt:lpstr>Doprava v ČR</vt:lpstr>
      <vt:lpstr>Prezentace aplikace PowerPoint</vt:lpstr>
      <vt:lpstr>Srovnání jednotlivých druhů dopravy</vt:lpstr>
      <vt:lpstr>Prezentace aplikace PowerPoint</vt:lpstr>
      <vt:lpstr>Prezentace aplikace PowerPoint</vt:lpstr>
      <vt:lpstr>Prezentace aplikace PowerPoint</vt:lpstr>
      <vt:lpstr>Spoje </vt:lpstr>
      <vt:lpstr>Zdroje použitých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VY_52_INOVACE_65_Doprava v ČR</dc:title>
  <dc:creator>Vagnerova</dc:creator>
  <cp:lastModifiedBy>Vagnerova</cp:lastModifiedBy>
  <cp:revision>12</cp:revision>
  <dcterms:created xsi:type="dcterms:W3CDTF">2012-02-08T19:41:06Z</dcterms:created>
  <dcterms:modified xsi:type="dcterms:W3CDTF">2012-03-11T21:27:55Z</dcterms:modified>
</cp:coreProperties>
</file>