
<file path=[Content_Types].xml><?xml version="1.0" encoding="utf-8"?>
<Types xmlns="http://schemas.openxmlformats.org/package/2006/content-types"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8" r:id="rId1"/>
  </p:sldMasterIdLst>
  <p:sldIdLst>
    <p:sldId id="261" r:id="rId2"/>
    <p:sldId id="259" r:id="rId3"/>
    <p:sldId id="263" r:id="rId4"/>
    <p:sldId id="258" r:id="rId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74" d="100"/>
          <a:sy n="74" d="100"/>
        </p:scale>
        <p:origin x="-104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presProps" Target="presProps.xml"/><Relationship Id="rId5" Type="http://schemas.openxmlformats.org/officeDocument/2006/relationships/slide" Target="slides/slide4.xml"/><Relationship Id="rId4" Type="http://schemas.openxmlformats.org/officeDocument/2006/relationships/slide" Target="slides/slide3.xml"/><Relationship Id="rId9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0F64966-0F49-4D44-8C53-11C1CA649B48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23DC7AC1-FBCB-4B6F-855F-186A750610AE}">
      <dgm:prSet custT="1"/>
      <dgm:spPr/>
      <dgm:t>
        <a:bodyPr/>
        <a:lstStyle/>
        <a:p>
          <a:pPr rtl="0"/>
          <a:r>
            <a:rPr lang="cs-CZ" sz="1800" dirty="0" smtClean="0"/>
            <a:t>Název školy : Základní škola Nový Kostel , okres Cheb</a:t>
          </a:r>
        </a:p>
        <a:p>
          <a:pPr rtl="0"/>
          <a:r>
            <a:rPr lang="cs-CZ" sz="1800" dirty="0" smtClean="0"/>
            <a:t>Autor : </a:t>
          </a:r>
          <a:r>
            <a:rPr lang="cs-CZ" sz="1800" smtClean="0"/>
            <a:t>Pavla Smrčková</a:t>
          </a:r>
          <a:endParaRPr lang="cs-CZ" sz="1800" dirty="0"/>
        </a:p>
      </dgm:t>
    </dgm:pt>
    <dgm:pt modelId="{C5B98BDE-371B-4010-933D-C2A9EDD6FB77}" type="parTrans" cxnId="{EC0799BE-CE7A-43C3-BD0C-46A89FD90D7A}">
      <dgm:prSet/>
      <dgm:spPr/>
      <dgm:t>
        <a:bodyPr/>
        <a:lstStyle/>
        <a:p>
          <a:endParaRPr lang="cs-CZ"/>
        </a:p>
      </dgm:t>
    </dgm:pt>
    <dgm:pt modelId="{C50E4856-4E74-4039-875B-390226A85AF7}" type="sibTrans" cxnId="{EC0799BE-CE7A-43C3-BD0C-46A89FD90D7A}">
      <dgm:prSet/>
      <dgm:spPr/>
      <dgm:t>
        <a:bodyPr/>
        <a:lstStyle/>
        <a:p>
          <a:endParaRPr lang="cs-CZ"/>
        </a:p>
      </dgm:t>
    </dgm:pt>
    <dgm:pt modelId="{3EAF3F2F-7F72-4A95-9294-1917942B2CB1}">
      <dgm:prSet custT="1"/>
      <dgm:spPr/>
      <dgm:t>
        <a:bodyPr/>
        <a:lstStyle/>
        <a:p>
          <a:pPr rtl="0"/>
          <a:r>
            <a:rPr lang="cs-CZ" sz="1400" dirty="0" smtClean="0"/>
            <a:t/>
          </a:r>
          <a:br>
            <a:rPr lang="cs-CZ" sz="1400" dirty="0" smtClean="0"/>
          </a:br>
          <a:r>
            <a:rPr lang="cs-CZ" sz="1800" dirty="0" smtClean="0"/>
            <a:t>Název materiálu : VY _32_INOVACE_ČESKÝ JAZYK PRO </a:t>
          </a:r>
          <a:r>
            <a:rPr lang="cs-CZ" sz="1800" dirty="0" smtClean="0">
              <a:solidFill>
                <a:schemeClr val="tx1"/>
              </a:solidFill>
            </a:rPr>
            <a:t>2.ROČNÍK_07_DOPLŇOVÁNÍ VLASTNÍCH JMEN</a:t>
          </a:r>
          <a:r>
            <a:rPr lang="cs-CZ" sz="1800" dirty="0" smtClean="0"/>
            <a:t/>
          </a:r>
          <a:br>
            <a:rPr lang="cs-CZ" sz="1800" dirty="0" smtClean="0"/>
          </a:br>
          <a:r>
            <a:rPr lang="cs-CZ" sz="1800" dirty="0" smtClean="0"/>
            <a:t>TÉMA  : </a:t>
          </a:r>
          <a:r>
            <a:rPr lang="cs-CZ" sz="1800" dirty="0" smtClean="0">
              <a:solidFill>
                <a:schemeClr val="tx1"/>
              </a:solidFill>
            </a:rPr>
            <a:t>VLASTNÍ JMÉNA</a:t>
          </a:r>
          <a:endParaRPr lang="cs-CZ" sz="1800" dirty="0">
            <a:solidFill>
              <a:schemeClr val="tx1"/>
            </a:solidFill>
          </a:endParaRPr>
        </a:p>
      </dgm:t>
    </dgm:pt>
    <dgm:pt modelId="{28A9B809-1BAF-4072-A26B-CF9A96A3BB5D}" type="parTrans" cxnId="{A6EE5511-88EF-4A5A-8122-CC0D65EEDBB4}">
      <dgm:prSet/>
      <dgm:spPr/>
      <dgm:t>
        <a:bodyPr/>
        <a:lstStyle/>
        <a:p>
          <a:endParaRPr lang="cs-CZ"/>
        </a:p>
      </dgm:t>
    </dgm:pt>
    <dgm:pt modelId="{14F56625-D016-4BB7-8B17-8E927A326787}" type="sibTrans" cxnId="{A6EE5511-88EF-4A5A-8122-CC0D65EEDBB4}">
      <dgm:prSet/>
      <dgm:spPr/>
      <dgm:t>
        <a:bodyPr/>
        <a:lstStyle/>
        <a:p>
          <a:endParaRPr lang="cs-CZ"/>
        </a:p>
      </dgm:t>
    </dgm:pt>
    <dgm:pt modelId="{9D408994-0CE4-4F94-84EE-D04ECC50BF2C}">
      <dgm:prSet custT="1"/>
      <dgm:spPr/>
      <dgm:t>
        <a:bodyPr/>
        <a:lstStyle/>
        <a:p>
          <a:pPr rtl="0"/>
          <a:r>
            <a:rPr lang="cs-CZ" sz="1800" b="0" dirty="0" smtClean="0"/>
            <a:t>Číslo projektu:CZ.1.07/1.4.00/21.2737</a:t>
          </a:r>
          <a:endParaRPr lang="cs-CZ" sz="1800" b="0" dirty="0"/>
        </a:p>
      </dgm:t>
    </dgm:pt>
    <dgm:pt modelId="{952AC4A3-BE97-46BC-B935-C4223065DBB8}" type="parTrans" cxnId="{8FB4E8EC-8CED-4B2F-B2AA-689BCC3468F8}">
      <dgm:prSet/>
      <dgm:spPr/>
      <dgm:t>
        <a:bodyPr/>
        <a:lstStyle/>
        <a:p>
          <a:endParaRPr lang="cs-CZ"/>
        </a:p>
      </dgm:t>
    </dgm:pt>
    <dgm:pt modelId="{20492773-D875-438B-879E-B1F2A6400656}" type="sibTrans" cxnId="{8FB4E8EC-8CED-4B2F-B2AA-689BCC3468F8}">
      <dgm:prSet/>
      <dgm:spPr/>
      <dgm:t>
        <a:bodyPr/>
        <a:lstStyle/>
        <a:p>
          <a:endParaRPr lang="cs-CZ"/>
        </a:p>
      </dgm:t>
    </dgm:pt>
    <dgm:pt modelId="{6D737DE9-7818-43CF-BF3B-ACCEA1573666}" type="pres">
      <dgm:prSet presAssocID="{70F64966-0F49-4D44-8C53-11C1CA649B48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D04082DD-CF4C-4B60-94B8-1B8ACDE336B6}" type="pres">
      <dgm:prSet presAssocID="{23DC7AC1-FBCB-4B6F-855F-186A750610AE}" presName="circle1" presStyleLbl="node1" presStyleIdx="0" presStyleCnt="3"/>
      <dgm:spPr/>
    </dgm:pt>
    <dgm:pt modelId="{2A389B58-FF89-428F-B684-09F8D46B5676}" type="pres">
      <dgm:prSet presAssocID="{23DC7AC1-FBCB-4B6F-855F-186A750610AE}" presName="space" presStyleCnt="0"/>
      <dgm:spPr/>
    </dgm:pt>
    <dgm:pt modelId="{198E47D5-457F-4B08-ADCA-D6368710DCB3}" type="pres">
      <dgm:prSet presAssocID="{23DC7AC1-FBCB-4B6F-855F-186A750610AE}" presName="rect1" presStyleLbl="alignAcc1" presStyleIdx="0" presStyleCnt="3" custLinFactNeighborX="881" custLinFactNeighborY="-1639"/>
      <dgm:spPr/>
      <dgm:t>
        <a:bodyPr/>
        <a:lstStyle/>
        <a:p>
          <a:endParaRPr lang="cs-CZ"/>
        </a:p>
      </dgm:t>
    </dgm:pt>
    <dgm:pt modelId="{209CE0A3-4F58-494D-8F21-C145536A1C70}" type="pres">
      <dgm:prSet presAssocID="{3EAF3F2F-7F72-4A95-9294-1917942B2CB1}" presName="vertSpace2" presStyleLbl="node1" presStyleIdx="0" presStyleCnt="3"/>
      <dgm:spPr/>
    </dgm:pt>
    <dgm:pt modelId="{18E2421A-04AA-49FB-8AB0-6EE67CEA1ABC}" type="pres">
      <dgm:prSet presAssocID="{3EAF3F2F-7F72-4A95-9294-1917942B2CB1}" presName="circle2" presStyleLbl="node1" presStyleIdx="1" presStyleCnt="3"/>
      <dgm:spPr/>
    </dgm:pt>
    <dgm:pt modelId="{DB1A312E-BBAC-49DF-82DF-7A1B699103CB}" type="pres">
      <dgm:prSet presAssocID="{3EAF3F2F-7F72-4A95-9294-1917942B2CB1}" presName="rect2" presStyleLbl="alignAcc1" presStyleIdx="1" presStyleCnt="3" custScaleY="80917" custLinFactNeighborX="1003" custLinFactNeighborY="-9261"/>
      <dgm:spPr/>
      <dgm:t>
        <a:bodyPr/>
        <a:lstStyle/>
        <a:p>
          <a:endParaRPr lang="cs-CZ"/>
        </a:p>
      </dgm:t>
    </dgm:pt>
    <dgm:pt modelId="{FD39CAEB-17DB-42BC-A234-2104C0C49A72}" type="pres">
      <dgm:prSet presAssocID="{9D408994-0CE4-4F94-84EE-D04ECC50BF2C}" presName="vertSpace3" presStyleLbl="node1" presStyleIdx="1" presStyleCnt="3"/>
      <dgm:spPr/>
    </dgm:pt>
    <dgm:pt modelId="{36653707-C0EE-4AA3-9209-542F656AA20F}" type="pres">
      <dgm:prSet presAssocID="{9D408994-0CE4-4F94-84EE-D04ECC50BF2C}" presName="circle3" presStyleLbl="node1" presStyleIdx="2" presStyleCnt="3"/>
      <dgm:spPr/>
    </dgm:pt>
    <dgm:pt modelId="{48AC7635-E465-42B3-B30A-000D925488DD}" type="pres">
      <dgm:prSet presAssocID="{9D408994-0CE4-4F94-84EE-D04ECC50BF2C}" presName="rect3" presStyleLbl="alignAcc1" presStyleIdx="2" presStyleCnt="3"/>
      <dgm:spPr/>
      <dgm:t>
        <a:bodyPr/>
        <a:lstStyle/>
        <a:p>
          <a:endParaRPr lang="cs-CZ"/>
        </a:p>
      </dgm:t>
    </dgm:pt>
    <dgm:pt modelId="{B1ACAD1B-B554-4042-B64C-B2EC4C16112E}" type="pres">
      <dgm:prSet presAssocID="{23DC7AC1-FBCB-4B6F-855F-186A750610AE}" presName="rect1ParTxNoCh" presStyleLbl="alignAcc1" presStyleIdx="2" presStyleCnt="3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15AAF360-CC53-4214-BCB5-85F0C2F997E7}" type="pres">
      <dgm:prSet presAssocID="{3EAF3F2F-7F72-4A95-9294-1917942B2CB1}" presName="rect2ParTxNoCh" presStyleLbl="alignAcc1" presStyleIdx="2" presStyleCnt="3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523F8F3-E4EB-49F8-A462-6282AC026BD5}" type="pres">
      <dgm:prSet presAssocID="{9D408994-0CE4-4F94-84EE-D04ECC50BF2C}" presName="rect3ParTxNoCh" presStyleLbl="alignAcc1" presStyleIdx="2" presStyleCnt="3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46F298C6-F349-4A77-87F7-37EAF3A8FCCC}" type="presOf" srcId="{9D408994-0CE4-4F94-84EE-D04ECC50BF2C}" destId="{A523F8F3-E4EB-49F8-A462-6282AC026BD5}" srcOrd="1" destOrd="0" presId="urn:microsoft.com/office/officeart/2005/8/layout/target3"/>
    <dgm:cxn modelId="{EC0799BE-CE7A-43C3-BD0C-46A89FD90D7A}" srcId="{70F64966-0F49-4D44-8C53-11C1CA649B48}" destId="{23DC7AC1-FBCB-4B6F-855F-186A750610AE}" srcOrd="0" destOrd="0" parTransId="{C5B98BDE-371B-4010-933D-C2A9EDD6FB77}" sibTransId="{C50E4856-4E74-4039-875B-390226A85AF7}"/>
    <dgm:cxn modelId="{32B30F12-2BFE-48DA-B42C-A7C3C394A564}" type="presOf" srcId="{3EAF3F2F-7F72-4A95-9294-1917942B2CB1}" destId="{15AAF360-CC53-4214-BCB5-85F0C2F997E7}" srcOrd="1" destOrd="0" presId="urn:microsoft.com/office/officeart/2005/8/layout/target3"/>
    <dgm:cxn modelId="{F9ECA4B0-076B-414A-AE9D-025FE7925DE3}" type="presOf" srcId="{23DC7AC1-FBCB-4B6F-855F-186A750610AE}" destId="{198E47D5-457F-4B08-ADCA-D6368710DCB3}" srcOrd="0" destOrd="0" presId="urn:microsoft.com/office/officeart/2005/8/layout/target3"/>
    <dgm:cxn modelId="{76E80985-EE26-424F-B762-95F2EF877238}" type="presOf" srcId="{3EAF3F2F-7F72-4A95-9294-1917942B2CB1}" destId="{DB1A312E-BBAC-49DF-82DF-7A1B699103CB}" srcOrd="0" destOrd="0" presId="urn:microsoft.com/office/officeart/2005/8/layout/target3"/>
    <dgm:cxn modelId="{598889C6-AD4A-4A2A-A2D6-528A3B91288C}" type="presOf" srcId="{70F64966-0F49-4D44-8C53-11C1CA649B48}" destId="{6D737DE9-7818-43CF-BF3B-ACCEA1573666}" srcOrd="0" destOrd="0" presId="urn:microsoft.com/office/officeart/2005/8/layout/target3"/>
    <dgm:cxn modelId="{B7EDDA6F-BE37-4474-B6D7-3AF6CC310C6A}" type="presOf" srcId="{9D408994-0CE4-4F94-84EE-D04ECC50BF2C}" destId="{48AC7635-E465-42B3-B30A-000D925488DD}" srcOrd="0" destOrd="0" presId="urn:microsoft.com/office/officeart/2005/8/layout/target3"/>
    <dgm:cxn modelId="{26EBEFD3-2DF8-41F8-86B7-441DD266E6A9}" type="presOf" srcId="{23DC7AC1-FBCB-4B6F-855F-186A750610AE}" destId="{B1ACAD1B-B554-4042-B64C-B2EC4C16112E}" srcOrd="1" destOrd="0" presId="urn:microsoft.com/office/officeart/2005/8/layout/target3"/>
    <dgm:cxn modelId="{A6EE5511-88EF-4A5A-8122-CC0D65EEDBB4}" srcId="{70F64966-0F49-4D44-8C53-11C1CA649B48}" destId="{3EAF3F2F-7F72-4A95-9294-1917942B2CB1}" srcOrd="1" destOrd="0" parTransId="{28A9B809-1BAF-4072-A26B-CF9A96A3BB5D}" sibTransId="{14F56625-D016-4BB7-8B17-8E927A326787}"/>
    <dgm:cxn modelId="{8FB4E8EC-8CED-4B2F-B2AA-689BCC3468F8}" srcId="{70F64966-0F49-4D44-8C53-11C1CA649B48}" destId="{9D408994-0CE4-4F94-84EE-D04ECC50BF2C}" srcOrd="2" destOrd="0" parTransId="{952AC4A3-BE97-46BC-B935-C4223065DBB8}" sibTransId="{20492773-D875-438B-879E-B1F2A6400656}"/>
    <dgm:cxn modelId="{9231D649-B59F-494C-8AF4-CE5987C28DC8}" type="presParOf" srcId="{6D737DE9-7818-43CF-BF3B-ACCEA1573666}" destId="{D04082DD-CF4C-4B60-94B8-1B8ACDE336B6}" srcOrd="0" destOrd="0" presId="urn:microsoft.com/office/officeart/2005/8/layout/target3"/>
    <dgm:cxn modelId="{13475549-1456-4D68-BF7A-0D6DC3972C55}" type="presParOf" srcId="{6D737DE9-7818-43CF-BF3B-ACCEA1573666}" destId="{2A389B58-FF89-428F-B684-09F8D46B5676}" srcOrd="1" destOrd="0" presId="urn:microsoft.com/office/officeart/2005/8/layout/target3"/>
    <dgm:cxn modelId="{3EDDE9A6-DCF0-4E8B-811F-156B56F4A80A}" type="presParOf" srcId="{6D737DE9-7818-43CF-BF3B-ACCEA1573666}" destId="{198E47D5-457F-4B08-ADCA-D6368710DCB3}" srcOrd="2" destOrd="0" presId="urn:microsoft.com/office/officeart/2005/8/layout/target3"/>
    <dgm:cxn modelId="{EFC40600-59F1-4AA9-9995-0C998D27E454}" type="presParOf" srcId="{6D737DE9-7818-43CF-BF3B-ACCEA1573666}" destId="{209CE0A3-4F58-494D-8F21-C145536A1C70}" srcOrd="3" destOrd="0" presId="urn:microsoft.com/office/officeart/2005/8/layout/target3"/>
    <dgm:cxn modelId="{7391DFEA-855B-4AEB-AE4E-D0A4B092AC33}" type="presParOf" srcId="{6D737DE9-7818-43CF-BF3B-ACCEA1573666}" destId="{18E2421A-04AA-49FB-8AB0-6EE67CEA1ABC}" srcOrd="4" destOrd="0" presId="urn:microsoft.com/office/officeart/2005/8/layout/target3"/>
    <dgm:cxn modelId="{04591572-4F37-438A-A3F5-32B3CBF73F1E}" type="presParOf" srcId="{6D737DE9-7818-43CF-BF3B-ACCEA1573666}" destId="{DB1A312E-BBAC-49DF-82DF-7A1B699103CB}" srcOrd="5" destOrd="0" presId="urn:microsoft.com/office/officeart/2005/8/layout/target3"/>
    <dgm:cxn modelId="{4E3492BB-4262-48D3-8D90-D3545C1E57AE}" type="presParOf" srcId="{6D737DE9-7818-43CF-BF3B-ACCEA1573666}" destId="{FD39CAEB-17DB-42BC-A234-2104C0C49A72}" srcOrd="6" destOrd="0" presId="urn:microsoft.com/office/officeart/2005/8/layout/target3"/>
    <dgm:cxn modelId="{20D49124-6A6E-4A51-8220-E653188FF1B5}" type="presParOf" srcId="{6D737DE9-7818-43CF-BF3B-ACCEA1573666}" destId="{36653707-C0EE-4AA3-9209-542F656AA20F}" srcOrd="7" destOrd="0" presId="urn:microsoft.com/office/officeart/2005/8/layout/target3"/>
    <dgm:cxn modelId="{4F5731A8-8FA0-4A20-9B50-B606BD7E277B}" type="presParOf" srcId="{6D737DE9-7818-43CF-BF3B-ACCEA1573666}" destId="{48AC7635-E465-42B3-B30A-000D925488DD}" srcOrd="8" destOrd="0" presId="urn:microsoft.com/office/officeart/2005/8/layout/target3"/>
    <dgm:cxn modelId="{7F503503-081C-4030-8CC0-F5EC59E38B06}" type="presParOf" srcId="{6D737DE9-7818-43CF-BF3B-ACCEA1573666}" destId="{B1ACAD1B-B554-4042-B64C-B2EC4C16112E}" srcOrd="9" destOrd="0" presId="urn:microsoft.com/office/officeart/2005/8/layout/target3"/>
    <dgm:cxn modelId="{F128BCFB-1CCB-48B6-B9AF-5810D25E3B3D}" type="presParOf" srcId="{6D737DE9-7818-43CF-BF3B-ACCEA1573666}" destId="{15AAF360-CC53-4214-BCB5-85F0C2F997E7}" srcOrd="10" destOrd="0" presId="urn:microsoft.com/office/officeart/2005/8/layout/target3"/>
    <dgm:cxn modelId="{B44FA297-8F1F-4AC6-A99C-14EB2D151408}" type="presParOf" srcId="{6D737DE9-7818-43CF-BF3B-ACCEA1573666}" destId="{A523F8F3-E4EB-49F8-A462-6282AC026BD5}" srcOrd="11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04082DD-CF4C-4B60-94B8-1B8ACDE336B6}">
      <dsp:nvSpPr>
        <dsp:cNvPr id="0" name=""/>
        <dsp:cNvSpPr/>
      </dsp:nvSpPr>
      <dsp:spPr>
        <a:xfrm>
          <a:off x="0" y="0"/>
          <a:ext cx="4392488" cy="439248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98E47D5-457F-4B08-ADCA-D6368710DCB3}">
      <dsp:nvSpPr>
        <dsp:cNvPr id="0" name=""/>
        <dsp:cNvSpPr/>
      </dsp:nvSpPr>
      <dsp:spPr>
        <a:xfrm>
          <a:off x="2196244" y="0"/>
          <a:ext cx="5652628" cy="439248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ctr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Název školy : Základní škola Nový Kostel , okres Cheb</a:t>
          </a:r>
        </a:p>
        <a:p>
          <a:pPr lvl="0" algn="ctr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kern="1200" dirty="0" smtClean="0"/>
            <a:t>Autor : </a:t>
          </a:r>
          <a:r>
            <a:rPr lang="cs-CZ" sz="1800" kern="1200" smtClean="0"/>
            <a:t>Pavla Smrčková</a:t>
          </a:r>
          <a:endParaRPr lang="cs-CZ" sz="1800" kern="1200" dirty="0"/>
        </a:p>
      </dsp:txBody>
      <dsp:txXfrm>
        <a:off x="2196244" y="0"/>
        <a:ext cx="5652628" cy="1317749"/>
      </dsp:txXfrm>
    </dsp:sp>
    <dsp:sp modelId="{18E2421A-04AA-49FB-8AB0-6EE67CEA1ABC}">
      <dsp:nvSpPr>
        <dsp:cNvPr id="0" name=""/>
        <dsp:cNvSpPr/>
      </dsp:nvSpPr>
      <dsp:spPr>
        <a:xfrm>
          <a:off x="768686" y="1317749"/>
          <a:ext cx="2855114" cy="285511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B1A312E-BBAC-49DF-82DF-7A1B699103CB}">
      <dsp:nvSpPr>
        <dsp:cNvPr id="0" name=""/>
        <dsp:cNvSpPr/>
      </dsp:nvSpPr>
      <dsp:spPr>
        <a:xfrm>
          <a:off x="2196244" y="1325757"/>
          <a:ext cx="5652628" cy="231027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ctr" defTabSz="6223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/>
          </a:r>
          <a:br>
            <a:rPr lang="cs-CZ" sz="1400" kern="1200" dirty="0" smtClean="0"/>
          </a:br>
          <a:r>
            <a:rPr lang="cs-CZ" sz="1800" kern="1200" dirty="0" smtClean="0"/>
            <a:t>Název materiálu : VY _32_INOVACE_ČESKÝ JAZYK PRO </a:t>
          </a:r>
          <a:r>
            <a:rPr lang="cs-CZ" sz="1800" kern="1200" dirty="0" smtClean="0">
              <a:solidFill>
                <a:schemeClr val="tx1"/>
              </a:solidFill>
            </a:rPr>
            <a:t>2.ROČNÍK_07_DOPLŇOVÁNÍ VLASTNÍCH JMEN</a:t>
          </a:r>
          <a:r>
            <a:rPr lang="cs-CZ" sz="1800" kern="1200" dirty="0" smtClean="0"/>
            <a:t/>
          </a:r>
          <a:br>
            <a:rPr lang="cs-CZ" sz="1800" kern="1200" dirty="0" smtClean="0"/>
          </a:br>
          <a:r>
            <a:rPr lang="cs-CZ" sz="1800" kern="1200" dirty="0" smtClean="0"/>
            <a:t>TÉMA  : </a:t>
          </a:r>
          <a:r>
            <a:rPr lang="cs-CZ" sz="1800" kern="1200" dirty="0" smtClean="0">
              <a:solidFill>
                <a:schemeClr val="tx1"/>
              </a:solidFill>
            </a:rPr>
            <a:t>VLASTNÍ JMÉNA</a:t>
          </a:r>
          <a:endParaRPr lang="cs-CZ" sz="1800" kern="1200" dirty="0">
            <a:solidFill>
              <a:schemeClr val="tx1"/>
            </a:solidFill>
          </a:endParaRPr>
        </a:p>
      </dsp:txBody>
      <dsp:txXfrm>
        <a:off x="2196244" y="1325757"/>
        <a:ext cx="5652628" cy="1066279"/>
      </dsp:txXfrm>
    </dsp:sp>
    <dsp:sp modelId="{36653707-C0EE-4AA3-9209-542F656AA20F}">
      <dsp:nvSpPr>
        <dsp:cNvPr id="0" name=""/>
        <dsp:cNvSpPr/>
      </dsp:nvSpPr>
      <dsp:spPr>
        <a:xfrm>
          <a:off x="1537371" y="2635494"/>
          <a:ext cx="1317745" cy="1317745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8AC7635-E465-42B3-B30A-000D925488DD}">
      <dsp:nvSpPr>
        <dsp:cNvPr id="0" name=""/>
        <dsp:cNvSpPr/>
      </dsp:nvSpPr>
      <dsp:spPr>
        <a:xfrm>
          <a:off x="2196244" y="2635494"/>
          <a:ext cx="5652628" cy="131774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lvl="0" algn="ctr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800" b="0" kern="1200" dirty="0" smtClean="0"/>
            <a:t>Číslo projektu:CZ.1.07/1.4.00/21.2737</a:t>
          </a:r>
          <a:endParaRPr lang="cs-CZ" sz="1800" b="0" kern="1200" dirty="0"/>
        </a:p>
      </dsp:txBody>
      <dsp:txXfrm>
        <a:off x="2196244" y="2635494"/>
        <a:ext cx="5652628" cy="1317745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9C8E6B-7740-4B73-9A98-CB2AEA99BF7A}" type="datetimeFigureOut">
              <a:rPr lang="cs-CZ" smtClean="0"/>
              <a:t>2.1.2012</a:t>
            </a:fld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8785EF8F-9568-44BC-9526-01EE3C89014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9C8E6B-7740-4B73-9A98-CB2AEA99BF7A}" type="datetimeFigureOut">
              <a:rPr lang="cs-CZ" smtClean="0"/>
              <a:t>2.1.2012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8785EF8F-9568-44BC-9526-01EE3C89014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9C8E6B-7740-4B73-9A98-CB2AEA99BF7A}" type="datetimeFigureOut">
              <a:rPr lang="cs-CZ" smtClean="0"/>
              <a:t>2.1.2012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85EF8F-9568-44BC-9526-01EE3C89014A}" type="slidenum">
              <a:rPr lang="cs-CZ" smtClean="0"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9C8E6B-7740-4B73-9A98-CB2AEA99BF7A}" type="datetimeFigureOut">
              <a:rPr lang="cs-CZ" smtClean="0"/>
              <a:t>2.1.2012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85EF8F-9568-44BC-9526-01EE3C89014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9C8E6B-7740-4B73-9A98-CB2AEA99BF7A}" type="datetimeFigureOut">
              <a:rPr lang="cs-CZ" smtClean="0"/>
              <a:t>2.1.2012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8785EF8F-9568-44BC-9526-01EE3C89014A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9C8E6B-7740-4B73-9A98-CB2AEA99BF7A}" type="datetimeFigureOut">
              <a:rPr lang="cs-CZ" smtClean="0"/>
              <a:t>2.1.2012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85EF8F-9568-44BC-9526-01EE3C89014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9C8E6B-7740-4B73-9A98-CB2AEA99BF7A}" type="datetimeFigureOut">
              <a:rPr lang="cs-CZ" smtClean="0"/>
              <a:t>2.1.2012</a:t>
            </a:fld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85EF8F-9568-44BC-9526-01EE3C89014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9C8E6B-7740-4B73-9A98-CB2AEA99BF7A}" type="datetimeFigureOut">
              <a:rPr lang="cs-CZ" smtClean="0"/>
              <a:t>2.1.2012</a:t>
            </a:fld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85EF8F-9568-44BC-9526-01EE3C89014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9C8E6B-7740-4B73-9A98-CB2AEA99BF7A}" type="datetimeFigureOut">
              <a:rPr lang="cs-CZ" smtClean="0"/>
              <a:t>2.1.2012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85EF8F-9568-44BC-9526-01EE3C89014A}" type="slidenum">
              <a:rPr lang="cs-CZ" smtClean="0"/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9C8E6B-7740-4B73-9A98-CB2AEA99BF7A}" type="datetimeFigureOut">
              <a:rPr lang="cs-CZ" smtClean="0"/>
              <a:t>2.1.2012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85EF8F-9568-44BC-9526-01EE3C89014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C9C8E6B-7740-4B73-9A98-CB2AEA99BF7A}" type="datetimeFigureOut">
              <a:rPr lang="cs-CZ" smtClean="0"/>
              <a:t>2.1.2012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785EF8F-9568-44BC-9526-01EE3C89014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EC9C8E6B-7740-4B73-9A98-CB2AEA99BF7A}" type="datetimeFigureOut">
              <a:rPr lang="cs-CZ" smtClean="0"/>
              <a:t>2.1.2012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8785EF8F-9568-44BC-9526-01EE3C89014A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09" r:id="rId1"/>
    <p:sldLayoutId id="2147483710" r:id="rId2"/>
    <p:sldLayoutId id="2147483711" r:id="rId3"/>
    <p:sldLayoutId id="2147483712" r:id="rId4"/>
    <p:sldLayoutId id="2147483713" r:id="rId5"/>
    <p:sldLayoutId id="2147483714" r:id="rId6"/>
    <p:sldLayoutId id="2147483715" r:id="rId7"/>
    <p:sldLayoutId id="2147483716" r:id="rId8"/>
    <p:sldLayoutId id="2147483717" r:id="rId9"/>
    <p:sldLayoutId id="2147483718" r:id="rId10"/>
    <p:sldLayoutId id="2147483719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3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7" Type="http://schemas.openxmlformats.org/officeDocument/2006/relationships/image" Target="../media/image9.wmf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8.jpeg"/><Relationship Id="rId5" Type="http://schemas.openxmlformats.org/officeDocument/2006/relationships/image" Target="../media/image7.jpeg"/><Relationship Id="rId4" Type="http://schemas.openxmlformats.org/officeDocument/2006/relationships/image" Target="../media/image6.jpe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7" Type="http://schemas.openxmlformats.org/officeDocument/2006/relationships/image" Target="../media/image9.wmf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8.jpeg"/><Relationship Id="rId5" Type="http://schemas.openxmlformats.org/officeDocument/2006/relationships/image" Target="../media/image7.jpeg"/><Relationship Id="rId4" Type="http://schemas.openxmlformats.org/officeDocument/2006/relationships/image" Target="../media/image6.jpeg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67491728"/>
              </p:ext>
            </p:extLst>
          </p:nvPr>
        </p:nvGraphicFramePr>
        <p:xfrm>
          <a:off x="611560" y="332656"/>
          <a:ext cx="7848872" cy="439248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5" name="Obdélník 4"/>
          <p:cNvSpPr/>
          <p:nvPr/>
        </p:nvSpPr>
        <p:spPr>
          <a:xfrm>
            <a:off x="630198" y="6006094"/>
            <a:ext cx="7920880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 smtClean="0"/>
              <a:t>Anotace : Prezentace slouží k procvičování tvoření vět s vlastními jmény </a:t>
            </a:r>
          </a:p>
          <a:p>
            <a:endParaRPr lang="cs-CZ" dirty="0"/>
          </a:p>
        </p:txBody>
      </p:sp>
      <p:pic>
        <p:nvPicPr>
          <p:cNvPr id="6" name="Picture 2" descr="http://www.sostrebon.cz/userfiles/logo%20OPVK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91880" y="5157192"/>
            <a:ext cx="2808312" cy="73448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6772038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611560" y="116632"/>
            <a:ext cx="8247193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rgbClr val="0070C0"/>
                </a:solidFill>
              </a:rPr>
              <a:t>Přečti  text s obrázky . Do neúplných vět doplň vhodná jména</a:t>
            </a:r>
          </a:p>
          <a:p>
            <a:r>
              <a:rPr lang="cs-CZ" b="1" dirty="0" smtClean="0">
                <a:solidFill>
                  <a:srgbClr val="0070C0"/>
                </a:solidFill>
              </a:rPr>
              <a:t>Jitka , Tonda , Alena , Honza , Jirka , Dana </a:t>
            </a:r>
            <a:endParaRPr lang="cs-CZ" b="1" dirty="0">
              <a:solidFill>
                <a:srgbClr val="0070C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395536" y="831071"/>
            <a:ext cx="8363380" cy="569386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 smtClean="0"/>
          </a:p>
          <a:p>
            <a:r>
              <a:rPr lang="cs-CZ" b="1" dirty="0" smtClean="0"/>
              <a:t>Vedle školky máme nové hřiště . Děti si sem chodí odpoledne hrát .                             </a:t>
            </a:r>
          </a:p>
          <a:p>
            <a:r>
              <a:rPr lang="cs-CZ" dirty="0" smtClean="0"/>
              <a:t> </a:t>
            </a:r>
          </a:p>
          <a:p>
            <a:endParaRPr lang="cs-CZ" dirty="0" smtClean="0"/>
          </a:p>
          <a:p>
            <a:r>
              <a:rPr lang="cs-CZ" sz="1600" b="1" dirty="0" smtClean="0"/>
              <a:t>       </a:t>
            </a:r>
            <a:r>
              <a:rPr lang="cs-CZ" b="1" dirty="0" smtClean="0"/>
              <a:t>J . R . .     se houpe na                     .   </a:t>
            </a:r>
          </a:p>
          <a:p>
            <a:endParaRPr lang="cs-CZ" dirty="0" smtClean="0"/>
          </a:p>
          <a:p>
            <a:r>
              <a:rPr lang="cs-CZ" b="1" dirty="0" smtClean="0"/>
              <a:t>                                      </a:t>
            </a:r>
            <a:r>
              <a:rPr lang="cs-CZ" b="1" dirty="0"/>
              <a:t> </a:t>
            </a:r>
            <a:r>
              <a:rPr lang="cs-CZ" b="1" dirty="0" smtClean="0"/>
              <a:t>                   A . . N .    vozí panenku v                  .</a:t>
            </a:r>
          </a:p>
          <a:p>
            <a:endParaRPr lang="cs-CZ" dirty="0"/>
          </a:p>
          <a:p>
            <a:endParaRPr lang="cs-CZ" dirty="0" smtClean="0"/>
          </a:p>
          <a:p>
            <a:r>
              <a:rPr lang="cs-CZ" b="1" dirty="0" smtClean="0"/>
              <a:t>              H . . Z .    si hraje s                     .</a:t>
            </a:r>
          </a:p>
          <a:p>
            <a:endParaRPr lang="cs-CZ" dirty="0"/>
          </a:p>
          <a:p>
            <a:endParaRPr lang="cs-CZ" dirty="0" smtClean="0"/>
          </a:p>
          <a:p>
            <a:r>
              <a:rPr lang="cs-CZ" b="1" dirty="0" smtClean="0"/>
              <a:t>                                     </a:t>
            </a:r>
            <a:r>
              <a:rPr lang="cs-CZ" b="1" dirty="0"/>
              <a:t> </a:t>
            </a:r>
            <a:r>
              <a:rPr lang="cs-CZ" b="1" dirty="0" smtClean="0"/>
              <a:t>           J . . . A    se houpe v              .</a:t>
            </a:r>
          </a:p>
          <a:p>
            <a:endParaRPr lang="cs-CZ" dirty="0"/>
          </a:p>
          <a:p>
            <a:endParaRPr lang="cs-CZ" dirty="0" smtClean="0"/>
          </a:p>
          <a:p>
            <a:r>
              <a:rPr lang="cs-CZ" b="1" dirty="0" smtClean="0"/>
              <a:t>                  T . N . .   si hraje s            .</a:t>
            </a:r>
          </a:p>
          <a:p>
            <a:r>
              <a:rPr lang="cs-CZ" dirty="0" smtClean="0"/>
              <a:t> </a:t>
            </a:r>
            <a:endParaRPr lang="cs-CZ" dirty="0"/>
          </a:p>
          <a:p>
            <a:endParaRPr lang="cs-CZ" dirty="0" smtClean="0"/>
          </a:p>
          <a:p>
            <a:r>
              <a:rPr lang="cs-CZ" b="1" dirty="0" smtClean="0"/>
              <a:t>                                     </a:t>
            </a:r>
            <a:r>
              <a:rPr lang="cs-CZ" b="1" dirty="0"/>
              <a:t> </a:t>
            </a:r>
            <a:r>
              <a:rPr lang="cs-CZ" b="1" dirty="0" smtClean="0"/>
              <a:t>       D . . A    přišla s                        , ale ten na hřiště nesmí .</a:t>
            </a:r>
          </a:p>
          <a:p>
            <a:endParaRPr lang="cs-CZ" dirty="0"/>
          </a:p>
        </p:txBody>
      </p:sp>
      <p:pic>
        <p:nvPicPr>
          <p:cNvPr id="6" name="Picture 6" descr="C:\Documents and Settings\Uzivatel\Local Settings\Temporary Internet Files\Content.IE5\D5UQKKW9\MP900390159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07081" y="1672586"/>
            <a:ext cx="793139" cy="5659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9" descr="C:\Documents and Settings\Uzivatel\Local Settings\Temporary Internet Files\Content.IE5\D5UQKKW9\MC900354041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25647" y="2253885"/>
            <a:ext cx="626974" cy="7052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2" descr="C:\Documents and Settings\Uzivatel\Local Settings\Temporary Internet Files\Content.IE5\DXK6N9FS\MP900398803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04123" y="3253758"/>
            <a:ext cx="796097" cy="56864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5" descr="C:\Documents and Settings\Uzivatel\Local Settings\Temporary Internet Files\Content.IE5\1J349QKF\MP900390161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09201" y="3822400"/>
            <a:ext cx="535845" cy="75096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" name="Picture 7" descr="C:\Documents and Settings\Uzivatel\Local Settings\Temporary Internet Files\Content.IE5\S5IK4ES4\MP900402856[1].jpg"/>
          <p:cNvPicPr>
            <a:picLocks noChangeAspect="1" noChangeArrowheads="1"/>
          </p:cNvPicPr>
          <p:nvPr/>
        </p:nvPicPr>
        <p:blipFill rotWithShape="1"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3725" t="9129" r="29937" b="21924"/>
          <a:stretch/>
        </p:blipFill>
        <p:spPr bwMode="auto">
          <a:xfrm>
            <a:off x="3325894" y="4869160"/>
            <a:ext cx="398049" cy="44418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" name="Picture 4" descr="C:\Documents and Settings\Uzivatel\Local Settings\Temporary Internet Files\Content.IE5\D5UQKKW9\MC900435448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70774" y="5478698"/>
            <a:ext cx="1008113" cy="7918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59900007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611561" y="116632"/>
            <a:ext cx="136815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rgbClr val="0070C0"/>
                </a:solidFill>
              </a:rPr>
              <a:t>Řešení :</a:t>
            </a:r>
            <a:endParaRPr lang="cs-CZ" b="1" dirty="0">
              <a:solidFill>
                <a:srgbClr val="0070C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395536" y="831071"/>
            <a:ext cx="8449172" cy="563231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 smtClean="0"/>
          </a:p>
          <a:p>
            <a:r>
              <a:rPr lang="cs-CZ" b="1" dirty="0" smtClean="0"/>
              <a:t>Vedle školky máme nové hřiště . Děti si sem chodí odpoledne hrát .                             </a:t>
            </a:r>
          </a:p>
          <a:p>
            <a:r>
              <a:rPr lang="cs-CZ" dirty="0" smtClean="0"/>
              <a:t> </a:t>
            </a:r>
          </a:p>
          <a:p>
            <a:endParaRPr lang="cs-CZ" dirty="0" smtClean="0"/>
          </a:p>
          <a:p>
            <a:r>
              <a:rPr lang="cs-CZ" sz="1600" b="1" dirty="0" smtClean="0"/>
              <a:t>              </a:t>
            </a:r>
            <a:r>
              <a:rPr lang="cs-CZ" b="1" dirty="0" smtClean="0"/>
              <a:t>JIRKA  se houpe na                     .   </a:t>
            </a:r>
          </a:p>
          <a:p>
            <a:endParaRPr lang="cs-CZ" dirty="0" smtClean="0"/>
          </a:p>
          <a:p>
            <a:r>
              <a:rPr lang="cs-CZ" b="1" dirty="0" smtClean="0"/>
              <a:t>                                      </a:t>
            </a:r>
            <a:r>
              <a:rPr lang="cs-CZ" b="1" dirty="0"/>
              <a:t> </a:t>
            </a:r>
            <a:r>
              <a:rPr lang="cs-CZ" b="1" dirty="0" smtClean="0"/>
              <a:t>                   ALENA  vozí panenku v                  .</a:t>
            </a:r>
          </a:p>
          <a:p>
            <a:endParaRPr lang="cs-CZ" dirty="0"/>
          </a:p>
          <a:p>
            <a:endParaRPr lang="cs-CZ" dirty="0" smtClean="0"/>
          </a:p>
          <a:p>
            <a:r>
              <a:rPr lang="cs-CZ" b="1" dirty="0" smtClean="0"/>
              <a:t>              HONZA   si hraje s                     .</a:t>
            </a:r>
          </a:p>
          <a:p>
            <a:endParaRPr lang="cs-CZ" dirty="0"/>
          </a:p>
          <a:p>
            <a:endParaRPr lang="cs-CZ" dirty="0" smtClean="0"/>
          </a:p>
          <a:p>
            <a:r>
              <a:rPr lang="cs-CZ" b="1" dirty="0" smtClean="0"/>
              <a:t>                                                JITKA    se houpe v              .</a:t>
            </a:r>
          </a:p>
          <a:p>
            <a:endParaRPr lang="cs-CZ" dirty="0"/>
          </a:p>
          <a:p>
            <a:endParaRPr lang="cs-CZ" dirty="0" smtClean="0"/>
          </a:p>
          <a:p>
            <a:r>
              <a:rPr lang="cs-CZ" b="1" dirty="0" smtClean="0"/>
              <a:t>                  TONDA  si hraje s            .</a:t>
            </a:r>
          </a:p>
          <a:p>
            <a:r>
              <a:rPr lang="cs-CZ" dirty="0" smtClean="0"/>
              <a:t> </a:t>
            </a:r>
            <a:endParaRPr lang="cs-CZ" dirty="0"/>
          </a:p>
          <a:p>
            <a:endParaRPr lang="cs-CZ" dirty="0" smtClean="0"/>
          </a:p>
          <a:p>
            <a:r>
              <a:rPr lang="cs-CZ" b="1" dirty="0" smtClean="0"/>
              <a:t>                                               DANA   přišla s                        , ale ten na hřiště nesmí .</a:t>
            </a:r>
          </a:p>
          <a:p>
            <a:endParaRPr lang="cs-CZ" dirty="0"/>
          </a:p>
        </p:txBody>
      </p:sp>
      <p:pic>
        <p:nvPicPr>
          <p:cNvPr id="6" name="Picture 6" descr="C:\Documents and Settings\Uzivatel\Local Settings\Temporary Internet Files\Content.IE5\D5UQKKW9\MP900390159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07081" y="1672586"/>
            <a:ext cx="793139" cy="5659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9" descr="C:\Documents and Settings\Uzivatel\Local Settings\Temporary Internet Files\Content.IE5\D5UQKKW9\MC900354041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25647" y="2253885"/>
            <a:ext cx="626974" cy="7052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2" descr="C:\Documents and Settings\Uzivatel\Local Settings\Temporary Internet Files\Content.IE5\DXK6N9FS\MP900398803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04123" y="3253758"/>
            <a:ext cx="796097" cy="56864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5" descr="C:\Documents and Settings\Uzivatel\Local Settings\Temporary Internet Files\Content.IE5\1J349QKF\MP900390161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09201" y="3822400"/>
            <a:ext cx="535845" cy="75096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" name="Picture 7" descr="C:\Documents and Settings\Uzivatel\Local Settings\Temporary Internet Files\Content.IE5\S5IK4ES4\MP900402856[1].jpg"/>
          <p:cNvPicPr>
            <a:picLocks noChangeAspect="1" noChangeArrowheads="1"/>
          </p:cNvPicPr>
          <p:nvPr/>
        </p:nvPicPr>
        <p:blipFill rotWithShape="1"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3725" t="9129" r="29937" b="21924"/>
          <a:stretch/>
        </p:blipFill>
        <p:spPr bwMode="auto">
          <a:xfrm>
            <a:off x="3325894" y="4869160"/>
            <a:ext cx="398049" cy="44418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" name="Picture 4" descr="C:\Documents and Settings\Uzivatel\Local Settings\Temporary Internet Files\Content.IE5\D5UQKKW9\MC900435448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70774" y="5478698"/>
            <a:ext cx="1008113" cy="7918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7910707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387475" y="908720"/>
            <a:ext cx="213385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Zdroj : </a:t>
            </a:r>
            <a:r>
              <a:rPr lang="cs-CZ" smtClean="0"/>
              <a:t>galerie Office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07048702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500">
        <p:checker/>
      </p:transition>
    </mc:Choice>
    <mc:Fallback xmlns="">
      <p:transition spd="slow">
        <p:checker/>
      </p:transition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96</TotalTime>
  <Words>190</Words>
  <Application>Microsoft Office PowerPoint</Application>
  <PresentationFormat>Předvádění na obrazovce (4:3)</PresentationFormat>
  <Paragraphs>47</Paragraphs>
  <Slides>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4</vt:i4>
      </vt:variant>
    </vt:vector>
  </HeadingPairs>
  <TitlesOfParts>
    <vt:vector size="5" baseType="lpstr">
      <vt:lpstr>Cesta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/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Maminka</dc:creator>
  <cp:lastModifiedBy>Maminka</cp:lastModifiedBy>
  <cp:revision>14</cp:revision>
  <dcterms:created xsi:type="dcterms:W3CDTF">2011-10-19T17:24:07Z</dcterms:created>
  <dcterms:modified xsi:type="dcterms:W3CDTF">2012-01-02T18:33:44Z</dcterms:modified>
</cp:coreProperties>
</file>