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658461" cy="1080120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03239" y="2348880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Lucie Strejcová</a:t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b="1" dirty="0"/>
              <a:t>VY_32_INOVACE_15_Zájmena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Téma: J</a:t>
            </a:r>
            <a:r>
              <a:rPr lang="cs-CZ" sz="2400" dirty="0" smtClean="0"/>
              <a:t>azyk a jazyková komunikace – Český jazyk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CZ.1.07/1.4.00/21.0305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9662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215" y="664042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 …. …. myslíš? Přeci ….nebudu vodit za ruku! …. …. neděláš a …. ……… …. o …… máme starat. ….. ….. klid ….. zlobí. Spoustu …… úkolů můžeš splnit …... ………. den…..říkám ……... ……….. …… má smysl? Jsou přeci děti, ………. jsou pilné, ale…. ….. nejsi. Se…………….dětmi </a:t>
            </a:r>
            <a:r>
              <a:rPr lang="cs-CZ" b="1" dirty="0" smtClean="0"/>
              <a:t>…..</a:t>
            </a:r>
            <a:r>
              <a:rPr lang="cs-CZ" dirty="0" smtClean="0"/>
              <a:t> kamarádíš? ….. jsou? …….. ….. má vydržet? ……Fuj, …… byl ošklivý sen……..jsi přeci nejhodnější dítě, ……..… znám.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3059668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co</a:t>
            </a:r>
          </a:p>
        </p:txBody>
      </p:sp>
      <p:sp>
        <p:nvSpPr>
          <p:cNvPr id="5" name="Obdélník 4"/>
          <p:cNvSpPr/>
          <p:nvPr/>
        </p:nvSpPr>
        <p:spPr>
          <a:xfrm>
            <a:off x="1619672" y="4365104"/>
            <a:ext cx="352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si</a:t>
            </a:r>
          </a:p>
        </p:txBody>
      </p:sp>
      <p:sp>
        <p:nvSpPr>
          <p:cNvPr id="6" name="Obdélník 5"/>
          <p:cNvSpPr/>
          <p:nvPr/>
        </p:nvSpPr>
        <p:spPr>
          <a:xfrm>
            <a:off x="4402723" y="3244334"/>
            <a:ext cx="409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tě</a:t>
            </a:r>
          </a:p>
        </p:txBody>
      </p:sp>
      <p:sp>
        <p:nvSpPr>
          <p:cNvPr id="7" name="Obdélník 6"/>
          <p:cNvSpPr/>
          <p:nvPr/>
        </p:nvSpPr>
        <p:spPr>
          <a:xfrm>
            <a:off x="6084168" y="4549770"/>
            <a:ext cx="43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Ty</a:t>
            </a:r>
          </a:p>
        </p:txBody>
      </p:sp>
      <p:sp>
        <p:nvSpPr>
          <p:cNvPr id="8" name="Obdélník 7"/>
          <p:cNvSpPr/>
          <p:nvPr/>
        </p:nvSpPr>
        <p:spPr>
          <a:xfrm>
            <a:off x="4001743" y="4547984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nic</a:t>
            </a:r>
          </a:p>
        </p:txBody>
      </p:sp>
      <p:sp>
        <p:nvSpPr>
          <p:cNvPr id="9" name="Obdélník 8"/>
          <p:cNvSpPr/>
          <p:nvPr/>
        </p:nvSpPr>
        <p:spPr>
          <a:xfrm>
            <a:off x="6360196" y="2690336"/>
            <a:ext cx="506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339752" y="5445224"/>
            <a:ext cx="1003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všichni</a:t>
            </a:r>
            <a:r>
              <a:rPr lang="cs-CZ" dirty="0"/>
              <a:t>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2876" y="3215640"/>
            <a:ext cx="676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tebe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7236296" y="4686930"/>
            <a:ext cx="569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Ten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39513" y="4180438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076056" y="5601196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tvůj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863846" y="2507456"/>
            <a:ext cx="516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mě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7261165" y="3442454"/>
            <a:ext cx="663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těch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882933" y="5445224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sám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015146" y="5601196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Každý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863935" y="3627120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ti 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7261165" y="2705576"/>
            <a:ext cx="752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totéž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4283299" y="2321004"/>
            <a:ext cx="68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Jaký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4217428" y="5416530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459534" y="3809320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které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4857887" y="4734436"/>
            <a:ext cx="537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</a:t>
            </a:r>
            <a:r>
              <a:rPr lang="cs-CZ" b="1" dirty="0">
                <a:solidFill>
                  <a:srgbClr val="FF0000"/>
                </a:solidFill>
              </a:rPr>
              <a:t>ty</a:t>
            </a:r>
            <a:r>
              <a:rPr lang="cs-CZ" dirty="0"/>
              <a:t> 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986327" y="2465874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5990809" y="3257788"/>
            <a:ext cx="1095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kterými</a:t>
            </a:r>
            <a:r>
              <a:rPr lang="cs-CZ" dirty="0"/>
              <a:t> 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3409990" y="6093296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1796163" y="5970528"/>
            <a:ext cx="394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Čí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084936" y="5216624"/>
            <a:ext cx="591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Kdo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3627358" y="3571518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5157809" y="3925610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to 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7993372" y="3940850"/>
            <a:ext cx="43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Ty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1804040" y="2321004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které</a:t>
            </a:r>
          </a:p>
        </p:txBody>
      </p:sp>
    </p:spTree>
    <p:extLst>
      <p:ext uri="{BB962C8B-B14F-4D97-AF65-F5344CB8AC3E}">
        <p14:creationId xmlns:p14="http://schemas.microsoft.com/office/powerpoint/2010/main" val="402109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  <p:sndAc>
          <p:stSnd>
            <p:snd r:embed="rId2" name="type.wav"/>
          </p:stSnd>
        </p:sndAc>
      </p:transition>
    </mc:Choice>
    <mc:Fallback xmlns=""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C 0.00642 -0.00255 0.01094 -0.00718 0.01736 -0.0095 C 0.0184 -0.01042 0.02448 -0.01737 0.02517 -0.01899 C 0.03229 -0.03357 0.02101 -0.01875 0.03107 -0.03079 C 0.03437 -0.04306 0.03437 -0.05487 0.0408 -0.06575 C 0.04236 -0.07593 0.04444 -0.08588 0.04635 -0.09584 C 0.05087 -0.14329 0.05625 -0.20602 0.03663 -0.25024 C 0.03437 -0.26482 0.03107 -0.27871 0.02708 -0.29237 C 0.02569 -0.29723 0.02517 -0.30278 0.02135 -0.30625 C 0.01962 -0.30788 0.01753 -0.30811 0.01562 -0.3088 C 0.01128 -0.31667 0.00798 -0.31945 0.00208 -0.32524 C -0.0059 -0.33264 -0.0125 -0.3426 -0.01927 -0.3507 " pathEditMode="relative" rAng="0" ptsTypes="fffffffffff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-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2 -0.03241 C -0.00607 -0.05996 -0.00104 -0.18403 -0.01302 -0.2301 C -0.01441 -0.25232 -0.01562 -0.27454 -0.01805 -0.29676 C -0.01857 -0.31158 -0.01875 -0.32639 -0.01961 -0.34121 C -0.02048 -0.35371 -0.02552 -0.36598 -0.02968 -0.37686 C -0.0368 -0.39537 -0.04305 -0.4294 -0.04635 -0.45 C -0.04757 -0.46621 -0.04652 -0.47709 -0.05295 -0.49005 C -0.05451 -0.49862 -0.0552 -0.50394 -0.05972 -0.51019 C -0.06024 -0.51227 -0.06041 -0.51482 -0.06128 -0.51667 C -0.06215 -0.51852 -0.06406 -0.51945 -0.06475 -0.5213 C -0.06857 -0.53149 -0.06805 -0.53241 -0.06805 -0.54121 " pathEditMode="relative" ptsTypes="ffffffffff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51 -0.06042 C -0.08108 -0.06111 -0.08281 -0.06111 -0.08403 -0.06273 C -0.0849 -0.06412 -0.08455 -0.06736 -0.08524 -0.06898 C -0.08646 -0.07338 -0.08889 -0.07662 -0.08958 -0.08148 C -0.09045 -0.08565 -0.0908 -0.09028 -0.09184 -0.09398 C -0.09635 -0.11111 -0.10278 -0.13542 -0.1099 -0.14838 C -0.11215 -0.16157 -0.11267 -0.16505 -0.11875 -0.17338 C -0.1217 -0.18148 -0.12292 -0.19028 -0.12552 -0.19838 C -0.12622 -0.20116 -0.12656 -0.20463 -0.12778 -0.20671 C -0.12882 -0.2088 -0.13073 -0.20949 -0.13229 -0.21111 C -0.13698 -0.22245 -0.14375 -0.23079 -0.14792 -0.24236 C -0.15122 -0.25162 -0.15382 -0.25949 -0.15799 -0.26736 C -0.15833 -0.26968 -0.15851 -0.27176 -0.15903 -0.27361 C -0.16042 -0.27801 -0.16372 -0.28611 -0.16372 -0.28588 C -0.16528 -0.2956 -0.16858 -0.30093 -0.17153 -0.30926 C -0.17257 -0.31644 -0.17483 -0.31968 -0.17708 -0.32593 C -0.17917 -0.33796 -0.18004 -0.3419 -0.1849 -0.35093 C -0.18785 -0.3669 -0.18368 -0.34769 -0.18941 -0.36134 C -0.1901 -0.36319 -0.18993 -0.36574 -0.19045 -0.36759 C -0.19115 -0.36991 -0.19184 -0.37176 -0.19271 -0.37384 C -0.1941 -0.37685 -0.19549 -0.38009 -0.19722 -0.38218 C -0.19826 -0.38356 -0.19965 -0.38472 -0.20052 -0.38634 C -0.20069 -0.38681 -0.20052 -0.38796 -0.20052 -0.38843 " pathEditMode="relative" rAng="0" ptsTypes="ffffffffffffffffffffff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-1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32 -0.03033 C -0.02014 -0.03264 -0.02291 -0.03472 -0.02743 -0.04352 C -0.02934 -0.05185 -0.03212 -0.05857 -0.03576 -0.06574 C -0.03472 -0.07616 -0.0335 -0.08658 -0.03246 -0.09699 C -0.03177 -0.10301 -0.02899 -0.11482 -0.02899 -0.11482 C -0.02847 -0.13403 -0.02743 -0.15324 -0.02743 -0.17246 C -0.02743 -0.18079 -0.03125 -0.19074 -0.03246 -0.19908 C -0.03507 -0.21621 -0.03784 -0.2338 -0.04236 -0.25023 C -0.04774 -0.26968 -0.04392 -0.25047 -0.04739 -0.26574 C -0.04948 -0.27547 -0.05 -0.28519 -0.05243 -0.29491 C -0.05451 -0.31459 -0.06059 -0.33264 -0.06232 -0.35255 C -0.06545 -0.3875 -0.06371 -0.42593 -0.07239 -0.45926 C -0.07309 -0.48195 -0.06718 -0.51551 -0.08403 -0.53033 C -0.08646 -0.53959 -0.0901 -0.54884 -0.09409 -0.55695 C -0.09531 -0.56181 -0.09913 -0.56852 -0.09913 -0.57246 " pathEditMode="relative" ptsTypes="ffffffffffffff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301 C 0.00104 -0.03797 -0.00278 -0.03426 0.00851 -0.03912 C 0.01024 -0.03982 0.01354 -0.04121 0.01354 -0.04098 C 0.01823 -0.05949 0.02292 -0.07801 0.02691 -0.09676 C 0.03004 -0.11111 0.03229 -0.12662 0.03854 -0.13912 C 0.04271 -0.16598 0.05 -0.19236 0.05521 -0.21899 C 0.05816 -0.23426 0.05816 -0.25024 0.06528 -0.26343 C 0.06788 -0.27431 0.07309 -0.28473 0.07691 -0.29468 C 0.08073 -0.30463 0.08281 -0.31551 0.08854 -0.32361 C 0.09045 -0.33079 0.09288 -0.33658 0.09514 -0.34352 C 0.09757 -0.3507 0.09861 -0.3632 0.10191 -0.37014 C 0.10643 -0.37917 0.1092 -0.3882 0.11354 -0.39676 C 0.10764 -0.39885 0.10122 -0.40232 0.10695 -0.4125 C 0.10938 -0.41667 0.11302 -0.41922 0.11528 -0.42361 C 0.11632 -0.4257 0.11702 -0.42848 0.11858 -0.4301 C 0.12153 -0.43311 0.12552 -0.4338 0.12847 -0.43681 C 0.13559 -0.44422 0.13924 -0.45463 0.14688 -0.46135 C 0.14792 -0.46366 0.14879 -0.46621 0.15018 -0.46806 C 0.15156 -0.46991 0.15417 -0.47014 0.15521 -0.47246 C 0.15712 -0.47639 0.15747 -0.48125 0.15851 -0.48565 C 0.15903 -0.48797 0.16024 -0.49236 0.16024 -0.49213 C 0.16215 -0.52061 0.16077 -0.5088 0.16528 -0.53681 C 0.16702 -0.54769 0.17014 -0.55672 0.17014 -0.56806 " pathEditMode="relative" rAng="0" ptsTypes="ffffffffffffffffffffff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03032 C 0.01181 -0.03171 0.01407 -0.0324 0.01511 -0.03472 C 0.02066 -0.04676 0.02257 -0.0699 0.025 -0.08356 C 0.0257 -0.09328 0.02778 -0.10277 0.02848 -0.1125 C 0.03004 -0.13472 0.02917 -0.15185 0.03334 -0.17245 C 0.03646 -0.18727 0.04098 -0.20185 0.04341 -0.2169 C 0.0448 -0.22569 0.04532 -0.23495 0.04671 -0.24375 C 0.04844 -0.2537 0.05296 -0.26458 0.05348 -0.27477 C 0.054 -0.28217 0.05348 -0.28958 0.05348 -0.29699 " pathEditMode="relative" ptsTypes="ffffffff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C 0.00903 -0.0044 0.00347 -0.00116 0.01562 -0.01181 C 0.01736 -0.01296 0.02083 -0.0162 0.02083 -0.01597 C 0.02396 -0.02824 0.02587 -0.04213 0.03108 -0.05278 C 0.03385 -0.06713 0.0316 -0.0787 0.04167 -0.08727 C 0.04948 -0.10255 0.04548 -0.09676 0.05191 -0.10556 C 0.05417 -0.11412 0.0566 -0.11644 0.0625 -0.12153 C 0.06458 -0.13009 0.06788 -0.13588 0.07292 -0.1419 C 0.07656 -0.15741 0.07153 -0.14074 0.07969 -0.15324 C 0.08246 -0.15741 0.08316 -0.16412 0.08663 -0.16713 C 0.09635 -0.17569 0.10173 -0.18981 0.11267 -0.19444 C 0.11389 -0.19606 0.11493 -0.19769 0.11632 -0.19907 C 0.11788 -0.20093 0.11996 -0.20208 0.12135 -0.2037 C 0.12847 -0.21204 0.13021 -0.21829 0.13871 -0.22199 C 0.14548 -0.23032 0.15521 -0.23426 0.16302 -0.24051 C 0.16528 -0.24213 0.16771 -0.24352 0.16996 -0.24491 C 0.17344 -0.24653 0.18055 -0.24931 0.18055 -0.24907 C 0.18663 -0.25787 0.19375 -0.2581 0.20121 -0.26319 C 0.20555 -0.26597 0.20937 -0.26898 0.21337 -0.27222 C 0.21701 -0.27523 0.22048 -0.27847 0.22378 -0.28148 C 0.22569 -0.28287 0.22917 -0.28611 0.22917 -0.28588 C 0.23437 -0.29676 0.24236 -0.30185 0.24809 -0.31134 C 0.25903 -0.33032 0.2743 -0.34907 0.29149 -0.35718 C 0.29618 -0.3662 0.30278 -0.37269 0.30885 -0.38009 C 0.31649 -0.38866 0.32344 -0.40093 0.33316 -0.40509 C 0.33837 -0.41528 0.34375 -0.41736 0.35226 -0.42106 C 0.35781 -0.4287 0.36128 -0.43565 0.36788 -0.44167 C 0.37222 -0.45 0.37361 -0.45671 0.38003 -0.46204 C 0.38125 -0.46458 0.38212 -0.46713 0.38368 -0.46921 C 0.38507 -0.47106 0.3875 -0.47153 0.38871 -0.47338 C 0.39045 -0.47616 0.39062 -0.48032 0.39219 -0.48287 C 0.4118 -0.51644 0.39253 -0.48102 0.40625 -0.49861 C 0.41267 -0.50741 0.4158 -0.51505 0.42361 -0.52176 C 0.42587 -0.52616 0.42743 -0.53148 0.43055 -0.53542 C 0.43281 -0.53819 0.4375 -0.54468 0.4375 -0.54444 C 0.43923 -0.55208 0.4401 -0.55718 0.44444 -0.56273 C 0.44566 -0.56736 0.44566 -0.57269 0.44774 -0.57639 C 0.45087 -0.58171 0.45833 -0.59028 0.45833 -0.59005 C 0.45885 -0.59259 0.45903 -0.59514 0.45989 -0.59722 C 0.46076 -0.59931 0.46267 -0.59977 0.46337 -0.60162 C 0.46927 -0.61644 0.45989 -0.60625 0.47031 -0.61528 C 0.47413 -0.62986 0.4842 -0.65787 0.49635 -0.66319 C 0.50052 -0.67153 0.50417 -0.67639 0.51024 -0.68171 C 0.51076 -0.68426 0.51215 -0.68843 0.51215 -0.68819 " pathEditMode="relative" rAng="0" ptsTypes="fffffffffffffffffffffffffffffffffffffffffff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-3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46 -0.02546 C 0.01528 -0.0287 0.02292 -0.03194 0.0309 -0.03426 C 0.03594 -0.03865 0.0401 -0.04074 0.04583 -0.04305 C 0.05191 -0.05139 0.06441 -0.05393 0.07257 -0.05879 C 0.07864 -0.0625 0.08489 -0.06551 0.0908 -0.0699 C 0.09965 -0.07662 0.10417 -0.08194 0.11423 -0.08541 C 0.1217 -0.09305 0.12934 -0.09791 0.1375 -0.10324 C 0.14514 -0.10833 0.14496 -0.11365 0.15417 -0.11643 C 0.1618 -0.12315 0.16649 -0.12893 0.17587 -0.13194 C 0.1776 -0.13426 0.17882 -0.13703 0.1809 -0.13865 C 0.18385 -0.14097 0.1908 -0.14305 0.1908 -0.14282 C 0.20833 -0.15926 0.22917 -0.16736 0.24757 -0.18102 C 0.26215 -0.1919 0.2743 -0.21134 0.2908 -0.21643 C 0.29809 -0.2243 0.3033 -0.23102 0.3125 -0.23426 C 0.32083 -0.24514 0.32986 -0.25231 0.33923 -0.26088 C 0.34583 -0.2669 0.34844 -0.27523 0.3559 -0.2787 C 0.36302 -0.29305 0.37309 -0.30324 0.38246 -0.31435 C 0.38976 -0.32315 0.39167 -0.32801 0.40087 -0.33194 C 0.41232 -0.34213 0.40712 -0.33935 0.4158 -0.34305 C 0.42239 -0.35185 0.43038 -0.35903 0.43923 -0.36319 C 0.45139 -0.3794 0.46597 -0.40926 0.48246 -0.41643 C 0.48628 -0.42129 0.49028 -0.42523 0.49427 -0.42986 C 0.50278 -0.43958 0.50347 -0.44398 0.51423 -0.44768 C 0.52326 -0.45926 0.53385 -0.46875 0.54583 -0.4743 C 0.54878 -0.48588 0.54531 -0.47708 0.5526 -0.48541 C 0.55798 -0.49166 0.56788 -0.50578 0.57083 -0.51435 " pathEditMode="relative" rAng="0" ptsTypes="fffffffffffffffffffffffff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60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88 -0.03356 C -0.02518 -0.03426 -0.02882 -0.03356 -0.03178 -0.03588 C -0.03907 -0.04166 -0.04445 -0.05347 -0.05174 -0.06018 C -0.05296 -0.0625 -0.054 -0.06481 -0.05521 -0.06689 C -0.05678 -0.06921 -0.05868 -0.07106 -0.06007 -0.07361 C -0.0691 -0.09027 -0.0757 -0.10764 -0.08681 -0.12245 C -0.09028 -0.13564 -0.08594 -0.12338 -0.09341 -0.13356 C -0.09705 -0.13865 -0.1007 -0.14791 -0.10348 -0.1537 C -0.10556 -0.1581 -0.10782 -0.1625 -0.11007 -0.16689 C -0.11129 -0.16921 -0.11355 -0.17361 -0.11355 -0.17361 C -0.11615 -0.18472 -0.12171 -0.19305 -0.12674 -0.20254 C -0.13577 -0.21967 -0.14497 -0.23611 -0.15348 -0.2537 C -0.15469 -0.25625 -0.15712 -0.25764 -0.15851 -0.26018 C -0.16528 -0.27176 -0.17118 -0.28912 -0.18021 -0.29814 C -0.19306 -0.31111 -0.20851 -0.31527 -0.22188 -0.32685 C -0.2323 -0.33588 -0.23178 -0.32615 -0.23178 -0.33356 " pathEditMode="relative" ptsTypes="fffffffffffffff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1064 C -0.00591 0.0074 -0.00105 0.00578 -0.01146 0.00092 C -0.01841 -0.00834 -0.02552 -0.01829 -0.03264 -0.02732 C -0.03421 -0.02917 -0.03473 -0.03241 -0.03612 -0.0345 C -0.03889 -0.0382 -0.04532 -0.04121 -0.04844 -0.04375 C -0.06025 -0.05325 -0.06077 -0.05487 -0.07466 -0.05811 C -0.07917 -0.06042 -0.08455 -0.06135 -0.08872 -0.06482 C -0.09028 -0.06621 -0.0908 -0.06852 -0.09219 -0.06991 C -0.09532 -0.07246 -0.09931 -0.07269 -0.10278 -0.07454 C -0.12223 -0.09445 -0.09844 -0.072 -0.11667 -0.0838 C -0.11823 -0.08473 -0.11893 -0.08727 -0.12032 -0.08843 C -0.12431 -0.09144 -0.12987 -0.09375 -0.13421 -0.09561 C -0.14688 -0.10811 -0.16233 -0.1169 -0.17639 -0.12639 C -0.18855 -0.1345 -0.20035 -0.14375 -0.2132 -0.15 C -0.21945 -0.15834 -0.22257 -0.1588 -0.23073 -0.16181 C -0.23247 -0.1632 -0.23403 -0.16505 -0.23594 -0.16644 C -0.23941 -0.16829 -0.24653 -0.17107 -0.24653 -0.17084 C -0.25174 -0.17825 -0.25782 -0.17801 -0.26424 -0.18288 C -0.27552 -0.19167 -0.28716 -0.19954 -0.29931 -0.20649 C -0.30782 -0.21158 -0.31355 -0.22153 -0.32205 -0.22524 C -0.32778 -0.23125 -0.33368 -0.23889 -0.33959 -0.24422 C -0.35591 -0.25926 -0.33247 -0.23195 -0.35 -0.25139 C -0.35556 -0.25718 -0.36268 -0.26366 -0.36754 -0.27038 C -0.37535 -0.28079 -0.36615 -0.275 -0.37639 -0.27963 C -0.38351 -0.28727 -0.38716 -0.29561 -0.39393 -0.30325 C -0.40851 -0.31945 -0.41997 -0.33866 -0.43421 -0.3551 C -0.43993 -0.36158 -0.44219 -0.36852 -0.44827 -0.37385 C -0.45417 -0.38612 -0.46389 -0.39375 -0.46927 -0.40695 C -0.47275 -0.41528 -0.47726 -0.42408 -0.47987 -0.43288 C -0.48247 -0.44098 -0.48386 -0.44769 -0.48872 -0.45394 C -0.49046 -0.46227 -0.49289 -0.46713 -0.4974 -0.47292 C -0.50139 -0.48913 -0.49601 -0.47038 -0.50434 -0.48727 C -0.50556 -0.48913 -0.50539 -0.49213 -0.50625 -0.49445 C -0.50834 -0.49977 -0.51025 -0.50186 -0.5132 -0.50625 C -0.51875 -0.52686 -0.51077 -0.50047 -0.51841 -0.51783 C -0.51945 -0.51991 -0.51893 -0.52315 -0.52014 -0.52477 C -0.52657 -0.53334 -0.52917 -0.53357 -0.53612 -0.53658 C -0.54237 -0.5426 -0.54046 -0.53889 -0.54289 -0.54607 " pathEditMode="relative" rAng="0" ptsTypes="fffffffffffffffffffffffffffffffffffffA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35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01065 C -0.00451 -0.01621 -0.00799 -0.02037 -0.01302 -0.02431 C -0.01563 -0.02894 -0.0184 -0.0331 -0.02031 -0.03796 C -0.02153 -0.04121 -0.02274 -0.04445 -0.02396 -0.04722 C -0.02622 -0.05185 -0.03142 -0.06065 -0.03142 -0.06042 C -0.03333 -0.06875 -0.03594 -0.07338 -0.04063 -0.07917 C -0.04271 -0.0875 -0.04583 -0.09468 -0.04983 -0.10185 C -0.05295 -0.11389 -0.05035 -0.10695 -0.05903 -0.12246 C -0.06024 -0.125 -0.06267 -0.12917 -0.06267 -0.12917 C -0.06493 -0.13843 -0.06771 -0.14861 -0.07188 -0.15671 C -0.07517 -0.1632 -0.07917 -0.16875 -0.08281 -0.17477 C -0.08403 -0.17708 -0.08663 -0.18218 -0.08663 -0.18171 C -0.08958 -0.19398 -0.08715 -0.18681 -0.09583 -0.20255 C -0.09688 -0.20486 -0.09931 -0.20903 -0.09931 -0.2088 C -0.10191 -0.21921 -0.1033 -0.22546 -0.10851 -0.23426 C -0.11163 -0.24699 -0.11511 -0.2581 -0.12136 -0.26852 C -0.12309 -0.27894 -0.12465 -0.28588 -0.13056 -0.29375 C -0.13386 -0.30949 -0.13021 -0.29653 -0.13785 -0.31181 C -0.13941 -0.31458 -0.14045 -0.31806 -0.14167 -0.32107 C -0.14236 -0.32315 -0.14236 -0.32593 -0.1434 -0.32801 C -0.14549 -0.33264 -0.15087 -0.34144 -0.15087 -0.34121 C -0.15677 -0.36528 -0.1474 -0.33033 -0.15625 -0.35533 C -0.15903 -0.36389 -0.15955 -0.37037 -0.16372 -0.37824 C -0.16424 -0.38148 -0.16424 -0.38472 -0.16545 -0.38727 C -0.16615 -0.38935 -0.1684 -0.39005 -0.16927 -0.39167 C -0.1724 -0.39954 -0.17274 -0.40648 -0.17465 -0.41482 C -0.17743 -0.42685 -0.17517 -0.41597 -0.18021 -0.42824 C -0.18438 -0.43912 -0.18507 -0.45185 -0.18924 -0.4625 C -0.19236 -0.47037 -0.19653 -0.47824 -0.20035 -0.48542 C -0.20938 -0.51991 -0.19931 -0.48519 -0.20764 -0.50579 C -0.21233 -0.51713 -0.20955 -0.51921 -0.21684 -0.53102 C -0.22153 -0.54746 -0.22431 -0.56528 -0.22969 -0.58125 C -0.23247 -0.58982 -0.23611 -0.59792 -0.23889 -0.60648 C -0.24219 -0.61713 -0.24514 -0.62593 -0.25191 -0.6338 C -0.25434 -0.64352 -0.25556 -0.66389 -0.2592 -0.67037 C -0.26997 -0.69005 -0.26129 -0.66783 -0.26649 -0.68195 " pathEditMode="relative" rAng="0" ptsTypes="fffffffffffffffffffffffffffffffffff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07" y="-3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3009 C 0.01319 -0.0419 0.0158 -0.06528 0.02031 -0.07454 C 0.02049 -0.07569 0.02274 -0.08796 0.02361 -0.09005 C 0.02552 -0.09467 0.03038 -0.10347 0.03038 -0.10347 C 0.0342 -0.11921 0.03733 -0.12477 0.04201 -0.13912 C 0.04531 -0.1493 0.04705 -0.15856 0.05208 -0.16782 C 0.05451 -0.17778 0.0559 -0.18611 0.06042 -0.19467 C 0.06441 -0.21134 0.05903 -0.1919 0.06528 -0.20579 C 0.06615 -0.20764 0.0658 -0.21065 0.06701 -0.21227 C 0.06823 -0.21389 0.07031 -0.21389 0.07205 -0.21458 C 0.07361 -0.21759 0.07656 -0.22801 0.07865 -0.22801 " pathEditMode="relative" ptsTypes="ffffffffffA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78 -0.0287 C -0.02656 -0.04074 -0.03281 -0.04861 -0.04045 -0.05532 C -0.04965 -0.07222 -0.06198 -0.08634 -0.07031 -0.10416 C -0.0743 -0.11273 -0.08437 -0.13078 -0.08698 -0.1375 C -0.09062 -0.14676 -0.09427 -0.15578 -0.09878 -0.16435 C -0.10139 -0.17523 -0.10625 -0.1831 -0.11198 -0.19097 C -0.11493 -0.20277 -0.11267 -0.1956 -0.12031 -0.21088 C -0.12135 -0.21296 -0.12118 -0.21551 -0.12205 -0.21759 C -0.12482 -0.22523 -0.12847 -0.23287 -0.13212 -0.23981 C -0.1342 -0.24838 -0.13732 -0.25787 -0.14201 -0.26435 C -0.14687 -0.2824 -0.14028 -0.26041 -0.14705 -0.27546 C -0.15 -0.28194 -0.15052 -0.28889 -0.15364 -0.29537 C -0.15538 -0.30416 -0.15677 -0.31018 -0.16041 -0.31759 C -0.16475 -0.33634 -0.1585 -0.31342 -0.16545 -0.3287 C -0.16632 -0.33078 -0.16632 -0.33333 -0.16701 -0.33541 C -0.17048 -0.34514 -0.16944 -0.33935 -0.17378 -0.34652 C -0.17969 -0.35625 -0.18194 -0.36203 -0.19201 -0.36203 " pathEditMode="relative" ptsTypes="ffffffffffffffffA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32 -0.03426 C -0.01736 -0.05486 -0.01615 -0.0831 -0.02136 -0.10301 C -0.025 -0.15787 -0.02466 -0.21273 -0.02639 -0.26759 C -0.02882 -0.34398 -0.02327 -0.32129 -0.03143 -0.35185 C -0.03386 -0.37222 -0.04011 -0.39027 -0.04462 -0.40972 C -0.04514 -0.41574 -0.04514 -0.42176 -0.04636 -0.42754 C -0.04688 -0.43009 -0.04913 -0.43171 -0.04966 -0.43426 C -0.05087 -0.44004 -0.0507 -0.44606 -0.05139 -0.45185 C -0.05313 -0.46597 -0.05747 -0.48009 -0.05972 -0.49421 C -0.06077 -0.50115 -0.06302 -0.5074 -0.06476 -0.51412 C -0.06597 -0.51852 -0.06806 -0.52754 -0.06806 -0.52754 C -0.0717 -0.57477 -0.06806 -0.51875 -0.06806 -0.6074 C -0.06806 -0.61967 -0.07188 -0.62963 -0.06806 -0.61852 " pathEditMode="relative" ptsTypes="ffffffffffffA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4 -0.03033 C -0.02882 -0.03102 -0.03611 -0.03218 -0.03924 -0.03472 C -0.05052 -0.04375 -0.03403 -0.03496 -0.04757 -0.04144 C -0.06632 -0.06551 -0.03767 -0.02986 -0.05937 -0.05255 C -0.0658 -0.05926 -0.07101 -0.06852 -0.0776 -0.07477 C -0.07969 -0.07662 -0.08229 -0.07732 -0.08437 -0.07917 C -0.08837 -0.08264 -0.09253 -0.08588 -0.09601 -0.09028 C -0.10521 -0.10232 -0.09653 -0.09699 -0.1059 -0.10139 C -0.11632 -0.11458 -0.12622 -0.12685 -0.13767 -0.13912 C -0.15122 -0.15347 -0.13229 -0.12477 -0.15937 -0.16134 C -0.17413 -0.18125 -0.18924 -0.19815 -0.2059 -0.21458 C -0.21962 -0.22824 -0.20139 -0.21505 -0.21771 -0.2257 C -0.22535 -0.23634 -0.23611 -0.24514 -0.24601 -0.25255 C -0.25017 -0.25556 -0.25521 -0.25625 -0.25937 -0.25903 C -0.27187 -0.26759 -0.25677 -0.26065 -0.26927 -0.26574 C -0.27587 -0.27153 -0.28038 -0.27824 -0.28767 -0.28357 C -0.29028 -0.28542 -0.2934 -0.28611 -0.29601 -0.28796 C -0.30486 -0.29445 -0.30816 -0.30255 -0.31771 -0.30579 C -0.31927 -0.3081 -0.32066 -0.31065 -0.32257 -0.3125 C -0.32847 -0.31806 -0.33576 -0.32107 -0.34097 -0.32801 C -0.34896 -0.33866 -0.36007 -0.34722 -0.37101 -0.35023 C -0.37552 -0.35394 -0.37951 -0.3588 -0.38437 -0.36134 C -0.38715 -0.36273 -0.3901 -0.36389 -0.39271 -0.36574 C -0.40139 -0.37222 -0.4092 -0.38125 -0.41771 -0.38796 C -0.42205 -0.39121 -0.42691 -0.39306 -0.4309 -0.39699 C -0.44097 -0.40648 -0.45104 -0.42269 -0.46267 -0.42801 C -0.47431 -0.44005 -0.48385 -0.45185 -0.49427 -0.46574 C -0.50434 -0.47917 -0.51788 -0.49005 -0.52934 -0.50139 C -0.53524 -0.50718 -0.54635 -0.52246 -0.55434 -0.5257 C -0.56163 -0.54051 -0.58212 -0.56852 -0.59427 -0.57917 C -0.60278 -0.59583 -0.61389 -0.61667 -0.62934 -0.6213 C -0.63646 -0.62847 -0.6441 -0.63333 -0.6526 -0.63681 C -0.65799 -0.64167 -0.66302 -0.64537 -0.66927 -0.64792 C -0.67378 -0.64722 -0.68264 -0.64583 -0.68264 -0.6456 " pathEditMode="relative" rAng="0" ptsTypes="fffffffffffffffffffffffffffffffffA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30" y="-3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67 -0.03125 C -0.01042 -0.04051 -0.01198 -0.04352 -0.01615 -0.05139 C -0.02222 -0.08542 -0.03385 -0.12338 -0.04948 -0.15139 C -0.05 -0.15371 -0.05017 -0.15602 -0.05104 -0.1581 C -0.05295 -0.16273 -0.05781 -0.1713 -0.05781 -0.1713 C -0.05833 -0.17431 -0.05851 -0.17755 -0.05938 -0.18033 C -0.06007 -0.18264 -0.06198 -0.18426 -0.06267 -0.18681 C -0.06545 -0.19653 -0.0651 -0.20255 -0.06944 -0.21135 C -0.07274 -0.2257 -0.07813 -0.24121 -0.08438 -0.25348 C -0.08576 -0.26065 -0.08681 -0.26898 -0.08941 -0.2757 C -0.09306 -0.28542 -0.09253 -0.27894 -0.09444 -0.28912 C -0.09601 -0.29746 -0.09618 -0.30787 -0.09948 -0.31574 C -0.10365 -0.32593 -0.11441 -0.33866 -0.11441 -0.35139 " pathEditMode="relative" ptsTypes="ffffffffffffA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6 C -0.00781 -0.00417 -0.01389 -0.01111 -0.02066 -0.01783 C -0.02378 -0.02061 -0.02777 -0.02061 -0.0309 -0.02315 C -0.04184 -0.03102 -0.05052 -0.03797 -0.06198 -0.04306 C -0.06788 -0.05209 -0.07656 -0.05394 -0.08437 -0.05857 C -0.09271 -0.06297 -0.08906 -0.06343 -0.09652 -0.06621 C -0.11024 -0.07107 -0.12448 -0.07454 -0.13802 -0.08125 C -0.1526 -0.08843 -0.1658 -0.10116 -0.18107 -0.10649 C -0.19409 -0.12037 -0.20989 -0.12408 -0.22413 -0.13449 C -0.23698 -0.14399 -0.24409 -0.15232 -0.2585 -0.15718 C -0.26718 -0.16389 -0.27639 -0.17176 -0.28593 -0.17524 C -0.29392 -0.17801 -0.29427 -0.17662 -0.30156 -0.18033 C -0.31944 -0.18889 -0.3368 -0.1963 -0.35486 -0.20301 C -0.37517 -0.21042 -0.34357 -0.19977 -0.36527 -0.21065 C -0.37569 -0.21598 -0.39444 -0.22107 -0.40503 -0.22315 C -0.41666 -0.22778 -0.42725 -0.2294 -0.43941 -0.23102 C -0.45521 -0.23635 -0.47222 -0.23635 -0.48767 -0.22824 C -0.48993 -0.21852 -0.48819 -0.22246 -0.49271 -0.21551 " pathEditMode="relative" rAng="0" ptsTypes="fffffffffffffffffA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35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96 -0.02755 C -0.02709 -0.04121 -0.02969 -0.05556 -0.03559 -0.06759 C -0.03803 -0.07755 -0.03837 -0.08959 -0.04219 -0.09861 C -0.0441 -0.10324 -0.04896 -0.11204 -0.04896 -0.11204 C -0.05261 -0.12732 -0.04775 -0.10903 -0.05382 -0.12523 C -0.05834 -0.13727 -0.06059 -0.14769 -0.07049 -0.15185 C -0.07101 -0.15417 -0.07136 -0.15648 -0.07223 -0.15857 C -0.07309 -0.16088 -0.07553 -0.16528 -0.07553 -0.16528 " pathEditMode="relative" ptsTypes="fffffffA">
                                      <p:cBhvr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44444E-6 C -0.00486 -0.01783 -0.00208 -0.01019 -0.00799 -0.02454 C -0.01007 -0.04329 -0.01667 -0.05926 -0.02118 -0.07709 C -0.02274 -0.08912 -0.02378 -0.10371 -0.02708 -0.11528 C -0.02969 -0.12431 -0.03281 -0.13264 -0.0349 -0.1419 C -0.03889 -0.15973 -0.04167 -0.17801 -0.04826 -0.19468 C -0.04878 -0.19769 -0.04896 -0.20116 -0.05 -0.20417 C -0.05104 -0.20672 -0.05312 -0.20857 -0.05399 -0.21135 C -0.05868 -0.22639 -0.0599 -0.24028 -0.06528 -0.2544 C -0.06927 -0.27686 -0.07674 -0.29769 -0.08264 -0.31922 C -0.08455 -0.33357 -0.08733 -0.34838 -0.09028 -0.36227 C -0.09097 -0.36945 -0.09149 -0.37639 -0.09219 -0.38403 C -0.09271 -0.38704 -0.09375 -0.39329 -0.09375 -0.39306 " pathEditMode="relative" rAng="0" ptsTypes="ffffffffffffA">
                                      <p:cBhvr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-19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C 0.01059 -0.00625 0.00729 -0.00509 0.02586 -0.00579 C 0.06371 -0.00741 0.10156 -0.00764 0.13958 -0.00857 C 0.15902 -0.01482 0.13854 -0.0088 0.17413 -0.01389 C 0.18645 -0.01574 0.19791 -0.0206 0.21041 -0.02222 C 0.22586 -0.02894 0.24288 -0.03102 0.25868 -0.03357 C 0.27014 -0.03959 0.29479 -0.04167 0.29479 -0.04121 C 0.30625 -0.0463 0.3177 -0.04769 0.32934 -0.05 C 0.33854 -0.05509 0.34895 -0.05625 0.35868 -0.05834 C 0.36909 -0.06065 0.38975 -0.06389 0.38975 -0.06343 C 0.39757 -0.06806 0.4059 -0.06875 0.41406 -0.07222 C 0.42899 -0.07847 0.44375 -0.08542 0.45868 -0.09144 C 0.48784 -0.10301 0.51614 -0.11991 0.54496 -0.13287 C 0.55538 -0.1375 0.56562 -0.14283 0.57604 -0.14676 C 0.58559 -0.15047 0.59375 -0.15185 0.60191 -0.16065 C 0.60573 -0.16968 0.60329 -0.16898 0.60729 -0.16898 " pathEditMode="relative" rAng="0" ptsTypes="fffffffffffffffA">
                                      <p:cBhvr>
                                        <p:cTn id="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65" y="-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-0.03056 C -0.01788 -0.03125 -0.02031 -0.03102 -0.02222 -0.03264 C -0.02396 -0.03403 -0.02413 -0.03727 -0.02552 -0.03935 C -0.03281 -0.05 -0.0375 -0.05718 -0.04722 -0.06157 C -0.04774 -0.06389 -0.04774 -0.06667 -0.04896 -0.06829 C -0.05174 -0.07199 -0.05556 -0.07407 -0.05885 -0.07708 C -0.06337 -0.08125 -0.06684 -0.08727 -0.07066 -0.09259 C -0.08229 -0.10833 -0.07726 -0.10162 -0.08559 -0.11273 C -0.08698 -0.11458 -0.0875 -0.11759 -0.08889 -0.11944 C -0.09358 -0.12569 -0.09931 -0.13079 -0.10399 -0.13704 C -0.1125 -0.14838 -0.1191 -0.16088 -0.12899 -0.17037 C -0.13333 -0.1794 -0.13993 -0.18472 -0.14566 -0.19259 C -0.15312 -0.20278 -0.16007 -0.21366 -0.16892 -0.22153 C -0.18125 -0.24653 -0.20156 -0.26528 -0.21719 -0.28611 C -0.2276 -0.3 -0.23681 -0.31944 -0.24896 -0.33056 C -0.25451 -0.34144 -0.25087 -0.33519 -0.26059 -0.34815 C -0.26701 -0.35671 -0.27344 -0.36968 -0.27899 -0.3794 C -0.28316 -0.38657 -0.28698 -0.39954 -0.29219 -0.40602 C -0.29601 -0.41065 -0.30087 -0.41389 -0.30399 -0.41944 C -0.31024 -0.43056 -0.3151 -0.44282 -0.32396 -0.45046 C -0.32812 -0.46829 -0.34149 -0.46644 -0.34566 -0.47708 " pathEditMode="relative" ptsTypes="ffffffffffffffffffffA">
                                      <p:cBhvr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9 -0.02987 C -0.01614 -0.03056 -0.01875 -0.03056 -0.02066 -0.03218 C -0.02395 -0.03519 -0.02899 -0.04329 -0.02899 -0.04329 C -0.0335 -0.0625 -0.02569 -0.03125 -0.03732 -0.0632 C -0.04097 -0.07292 -0.04444 -0.08311 -0.04895 -0.09213 C -0.05329 -0.11088 -0.04704 -0.08797 -0.05399 -0.10325 C -0.05486 -0.10533 -0.05486 -0.10788 -0.05555 -0.10996 C -0.05764 -0.11598 -0.05902 -0.1169 -0.06232 -0.12107 C -0.06562 -0.13565 -0.06111 -0.11968 -0.06892 -0.13426 C -0.07343 -0.1426 -0.07482 -0.14908 -0.08055 -0.15649 C -0.08489 -0.17362 -0.09618 -0.18658 -0.10399 -0.20093 C -0.10573 -0.20857 -0.10798 -0.2132 -0.11232 -0.21875 C -0.11875 -0.24468 -0.13159 -0.27269 -0.14895 -0.28774 C -0.15833 -0.30695 -0.14583 -0.2845 -0.15729 -0.29653 C -0.15954 -0.29885 -0.16041 -0.30301 -0.16232 -0.30556 " pathEditMode="relative" ptsTypes="ffffffffffffffA">
                                      <p:cBhvr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8 -0.03079 C -0.04097 -0.02454 -0.04757 -0.04166 -0.0559 -0.05208 C -0.05937 -0.05671 -0.06423 -0.05879 -0.06788 -0.06296 C -0.07638 -0.07222 -0.06961 -0.06597 -0.07638 -0.07569 C -0.08663 -0.09004 -0.08715 -0.08935 -0.1 -0.10162 C -0.11076 -0.1118 -0.11579 -0.12592 -0.12864 -0.13148 C -0.13576 -0.13819 -0.14305 -0.14305 -0.15069 -0.14861 C -0.15937 -0.15509 -0.16649 -0.16412 -0.17604 -0.16782 C -0.18472 -0.18264 -0.19809 -0.18727 -0.20816 -0.2 C -0.21493 -0.20879 -0.22413 -0.21898 -0.2335 -0.22153 C -0.23611 -0.22477 -0.23854 -0.22801 -0.24201 -0.23032 C -0.24861 -0.23472 -0.25746 -0.23333 -0.26406 -0.23866 C -0.26979 -0.24375 -0.27569 -0.24722 -0.28263 -0.24722 L -0.28593 -0.26435 " pathEditMode="relative" rAng="0" ptsTypes="ffffffffffffAA">
                                      <p:cBhvr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51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3 -0.02871 C -0.01458 -0.03079 -0.01389 -0.03357 -0.01233 -0.03519 C -0.01094 -0.03658 -0.00851 -0.03588 -0.00729 -0.0375 C -0.00608 -0.03912 -0.0066 -0.04213 -0.00573 -0.04422 C -0.00017 -0.05741 -0.00104 -0.05556 0.00608 -0.06204 C 0.00868 -0.07315 0.01528 -0.07639 0.02101 -0.08426 C 0.02344 -0.09329 0.02396 -0.09699 0.02934 -0.10417 C 0.03333 -0.11922 0.02795 -0.10301 0.03594 -0.11528 C 0.03854 -0.11945 0.04271 -0.12871 0.04271 -0.12871 C 0.04583 -0.1419 0.05191 -0.15486 0.05764 -0.16644 C 0.05937 -0.19121 0.0625 -0.21551 0.06597 -0.23982 C 0.06649 -0.25162 0.06615 -0.26366 0.06771 -0.27523 C 0.06892 -0.2838 0.07292 -0.29121 0.07431 -0.29977 C 0.07778 -0.32107 0.07639 -0.34491 0.07934 -0.36644 C 0.08177 -0.38426 0.08767 -0.40533 0.09271 -0.42199 C 0.09618 -0.44722 0.09167 -0.42014 0.09774 -0.4419 C 0.10174 -0.45625 0.10295 -0.4713 0.10937 -0.48426 C 0.11337 -0.5 0.10972 -0.49491 0.11771 -0.50185 C 0.12483 -0.51621 0.13872 -0.53264 0.14271 -0.54861 C 0.14375 -0.55301 0.14497 -0.55764 0.14601 -0.56204 C 0.14722 -0.56713 0.1526 -0.57523 0.1526 -0.57523 C 0.15417 -0.58357 0.15972 -0.60278 0.16441 -0.60857 C 0.16667 -0.61759 0.16753 -0.62662 0.17274 -0.6331 C 0.17378 -0.65278 0.17274 -0.65857 0.1776 -0.67315 " pathEditMode="relative" ptsTypes="fffffffffffffffffffffffA">
                                      <p:cBhvr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3078 C 0.01945 -0.03472 0.02639 -0.04027 0.03542 -0.04421 C 0.04202 -0.04722 0.04879 -0.04814 0.05538 -0.05069 C 0.06146 -0.05301 0.0658 -0.0574 0.07205 -0.05972 C 0.07952 -0.0662 0.08837 -0.07222 0.09705 -0.07523 C 0.10903 -0.08564 0.1033 -0.08264 0.11372 -0.08634 C 0.12431 -0.0956 0.13629 -0.09976 0.14705 -0.10856 C 0.14948 -0.11064 0.15139 -0.11342 0.15382 -0.11527 C 0.15816 -0.11851 0.16719 -0.12407 0.16719 -0.12407 C 0.16875 -0.12639 0.17014 -0.12893 0.17205 -0.13078 C 0.17518 -0.13402 0.18212 -0.13958 0.18212 -0.13958 C 0.18611 -0.15046 0.19288 -0.1574 0.20052 -0.16412 C 0.21129 -0.18588 0.22691 -0.20139 0.24045 -0.21967 C 0.25417 -0.23842 0.2316 -0.21342 0.24879 -0.2331 C 0.25573 -0.24097 0.26302 -0.24976 0.26875 -0.25972 C 0.27292 -0.26713 0.27813 -0.27453 0.28212 -0.28194 C 0.28733 -0.29166 0.28941 -0.30162 0.29705 -0.30856 C 0.30174 -0.31782 0.30868 -0.32384 0.31372 -0.3331 C 0.31511 -0.33588 0.3158 -0.33912 0.31719 -0.34189 C 0.31858 -0.3449 0.32049 -0.34768 0.32205 -0.35069 C 0.32448 -0.35995 0.32952 -0.36481 0.33386 -0.37291 C 0.3375 -0.37963 0.34097 -0.38773 0.34375 -0.39514 C 0.35209 -0.41689 0.36042 -0.43264 0.37049 -0.45301 C 0.37622 -0.46458 0.3816 -0.4787 0.38872 -0.48865 C 0.39219 -0.50185 0.3974 -0.51412 0.40209 -0.52639 C 0.40278 -0.52847 0.40278 -0.53125 0.40382 -0.5331 C 0.40504 -0.53518 0.40712 -0.53611 0.40886 -0.5375 C 0.4099 -0.53981 0.41059 -0.54259 0.41215 -0.54421 C 0.41354 -0.5456 0.41563 -0.54537 0.41702 -0.54629 C 0.42257 -0.54976 0.42448 -0.55486 0.43021 -0.5574 C 0.4382 -0.56713 0.42917 -0.55694 0.43872 -0.56412 C 0.45538 -0.57662 0.44271 -0.57014 0.45382 -0.57523 C 0.46059 -0.58912 0.45295 -0.57662 0.46215 -0.58402 C 0.46354 -0.58518 0.46406 -0.58726 0.46528 -0.58865 C 0.46858 -0.59189 0.47205 -0.59444 0.47552 -0.59745 C 0.47709 -0.59884 0.47882 -0.60046 0.48038 -0.60185 C 0.48212 -0.60324 0.48525 -0.60625 0.48525 -0.60625 C 0.48959 -0.61458 0.49427 -0.62083 0.50052 -0.62639 C 0.50538 -0.63634 0.51406 -0.64213 0.52049 -0.65069 " pathEditMode="relative" ptsTypes="ffffffffffffffffffffffffffffffffffffffA">
                                      <p:cBhvr>
                                        <p:cTn id="1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 C 0.00486 -0.00972 0.01077 -0.01968 0.01823 -0.02616 C 0.01945 -0.0287 0.02101 -0.03079 0.02188 -0.03333 C 0.02275 -0.03542 0.02292 -0.03819 0.02379 -0.04028 C 0.03091 -0.05509 0.02414 -0.03125 0.03108 -0.0544 C 0.03525 -0.06852 0.02986 -0.05995 0.03664 -0.06875 C 0.03768 -0.07269 0.03872 -0.07685 0.04028 -0.08056 C 0.04184 -0.08403 0.04462 -0.08611 0.04584 -0.08981 C 0.05261 -0.10972 0.04254 -0.0956 0.05139 -0.10625 C 0.05417 -0.12222 0.06094 -0.13796 0.06771 -0.15139 C 0.07153 -0.1588 0.07344 -0.16759 0.07691 -0.175 C 0.08091 -0.18356 0.08681 -0.19259 0.09167 -0.20069 C 0.09497 -0.21898 0.11077 -0.24329 0.1191 -0.25972 C 0.12275 -0.27431 0.12709 -0.28727 0.13386 -0.29977 C 0.13854 -0.31782 0.13525 -0.31019 0.14306 -0.32338 C 0.14462 -0.33542 0.14462 -0.33819 0.1467 -0.34954 C 0.14792 -0.35579 0.14914 -0.36204 0.15035 -0.36852 C 0.15087 -0.37153 0.15226 -0.37778 0.15226 -0.37755 C 0.154 -0.39653 0.15313 -0.41667 0.15764 -0.43449 C 0.15816 -0.4456 0.15851 -0.45671 0.15955 -0.46759 C 0.16042 -0.47801 0.16511 -0.48796 0.16684 -0.49815 C 0.16927 -0.51296 0.17014 -0.52824 0.1724 -0.54306 C 0.17118 -0.54537 0.16875 -0.55 0.16875 -0.54977 " pathEditMode="relative" rAng="0" ptsTypes="ffffffffffffffffffffffA"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11" y="-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C -0.01284 -0.00556 -0.00885 -0.0007 -0.01423 -0.01135 C -0.01927 -0.03195 -0.02309 -0.05023 -0.03541 -0.06574 C -0.04114 -0.08102 -0.05104 -0.10139 -0.06024 -0.11343 C -0.0658 -0.13496 -0.07934 -0.15255 -0.09201 -0.16783 C -0.09427 -0.17084 -0.09496 -0.17593 -0.09722 -0.17917 C -0.10156 -0.18542 -0.11423 -0.19885 -0.1184 -0.20417 C -0.125 -0.21297 -0.13177 -0.22454 -0.13941 -0.23125 C -0.14357 -0.24676 -0.13802 -0.2301 -0.1467 -0.2426 C -0.15503 -0.25463 -0.16059 -0.27014 -0.17135 -0.27894 C -0.17239 -0.28148 -0.17309 -0.28426 -0.17482 -0.28588 C -0.17621 -0.28727 -0.17882 -0.28635 -0.1802 -0.28797 C -0.18333 -0.29167 -0.18385 -0.29861 -0.18732 -0.30162 C -0.1967 -0.30973 -0.19097 -0.3044 -0.20312 -0.31991 C -0.20486 -0.32223 -0.20798 -0.32246 -0.21007 -0.32431 C -0.2158 -0.32917 -0.21909 -0.33496 -0.22604 -0.33773 C -0.23107 -0.34445 -0.23611 -0.3463 -0.24184 -0.35162 C -0.25312 -0.36181 -0.24132 -0.35602 -0.2526 -0.36042 C -0.25833 -0.36806 -0.2651 -0.37246 -0.27187 -0.37871 C -0.27864 -0.38473 -0.28507 -0.39213 -0.29132 -0.39931 C -0.29809 -0.40695 -0.30434 -0.41574 -0.31076 -0.42408 C -0.31371 -0.42778 -0.31823 -0.4294 -0.32118 -0.43334 C -0.32743 -0.44074 -0.3342 -0.44977 -0.34253 -0.45348 C -0.34357 -0.45486 -0.34496 -0.45648 -0.34618 -0.45811 C -0.34722 -0.46019 -0.34809 -0.46297 -0.34965 -0.46482 C -0.35104 -0.46667 -0.3533 -0.4676 -0.35486 -0.46945 C -0.36111 -0.47639 -0.36736 -0.48588 -0.37257 -0.49445 C -0.375 -0.49861 -0.3783 -0.50278 -0.37951 -0.50787 C -0.38003 -0.51019 -0.3802 -0.51273 -0.38142 -0.51482 C -0.38264 -0.5169 -0.38472 -0.5176 -0.38645 -0.51922 C -0.39166 -0.52454 -0.39184 -0.53079 -0.39895 -0.53287 C -0.4026 -0.5338 -0.40607 -0.53426 -0.40955 -0.53519 C -0.41198 -0.53588 -0.41649 -0.53727 -0.41649 -0.53704 " pathEditMode="relative" rAng="0" ptsTypes="ffffffffffffffffffffffffffffffffA">
                                      <p:cBhvr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33" y="-2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0816 -0.00926 0.01685 -0.00833 0.02605 -0.01227 C 0.05 -0.02222 0.07327 -0.03032 0.09775 -0.0331 C 0.1073 -0.03796 0.10191 -0.03565 0.11702 -0.03889 C 0.12691 -0.04097 0.14671 -0.0449 0.14671 -0.04444 C 0.15244 -0.04815 0.15886 -0.04907 0.16424 -0.0537 C 0.17848 -0.06574 0.16112 -0.05463 0.17466 -0.0625 C 0.17639 -0.06574 0.17778 -0.06944 0.17987 -0.07153 C 0.18125 -0.07361 0.18369 -0.07245 0.18507 -0.0743 C 0.19705 -0.09051 0.18004 -0.07847 0.19393 -0.08634 C 0.19497 -0.08935 0.19601 -0.09236 0.1974 -0.09514 C 0.19948 -0.09953 0.20452 -0.10694 0.20452 -0.10671 " pathEditMode="relative" rAng="0" ptsTypes="fffffffffffA">
                                      <p:cBhvr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0.02801 C -0.03854 -0.03218 -0.06562 -0.04745 -0.09444 -0.05463 C -0.10694 -0.06343 -0.11944 -0.0713 -0.13281 -0.07685 C -0.13385 -0.07847 -0.13732 -0.07986 -0.13611 -0.08148 C -0.12934 -0.09051 -0.11892 -0.08125 -0.13281 -0.09028 C -0.1401 -0.1 -0.14948 -0.11273 -0.15937 -0.1169 C -0.16475 -0.12408 -0.17708 -0.13611 -0.18437 -0.13912 C -0.18923 -0.14329 -0.19288 -0.14838 -0.19774 -0.15255 C -0.20468 -0.16667 -0.19687 -0.15255 -0.20607 -0.16366 C -0.21354 -0.17269 -0.22066 -0.1831 -0.22777 -0.19259 C -0.23298 -0.19954 -0.24027 -0.20648 -0.24444 -0.21482 C -0.24635 -0.21852 -0.24826 -0.22315 -0.25104 -0.22593 C -0.2592 -0.23426 -0.26979 -0.23982 -0.27777 -0.24815 C -0.2809 -0.25139 -0.28281 -0.25625 -0.28611 -0.25926 C -0.28941 -0.26227 -0.29271 -0.26505 -0.296 -0.26806 C -0.30347 -0.27454 -0.30451 -0.28449 -0.31267 -0.28796 C -0.31684 -0.29607 -0.32239 -0.30278 -0.32934 -0.30579 C -0.33524 -0.3132 -0.33159 -0.30972 -0.34271 -0.31482 C -0.34444 -0.31551 -0.34774 -0.3169 -0.34774 -0.3169 C -0.34948 -0.31829 -0.35104 -0.32014 -0.35277 -0.3213 C -0.35659 -0.32384 -0.36007 -0.32361 -0.35607 -0.32361 " pathEditMode="relative" ptsTypes="ffffffffffffffffffffA">
                                      <p:cBhvr>
                                        <p:cTn id="1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79 -0.02917 C -0.03351 -0.06644 -0.02552 -0.16065 -0.02049 -0.20695 C -0.02257 -0.25047 -0.02222 -0.23056 -0.02222 -0.2669 " pathEditMode="relative" ptsTypes="ffA">
                                      <p:cBhvr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124744"/>
            <a:ext cx="33650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Zájmena tázací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2204864"/>
            <a:ext cx="4392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Kdo? 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Co? </a:t>
            </a:r>
          </a:p>
          <a:p>
            <a:endParaRPr lang="cs-CZ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Jaký? </a:t>
            </a:r>
          </a:p>
          <a:p>
            <a:endParaRPr lang="cs-CZ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Který?</a:t>
            </a:r>
          </a:p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Čí?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487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  <p:sndAc>
          <p:stSnd>
            <p:snd r:embed="rId2" name="type.wav"/>
          </p:stSnd>
        </p:sndAc>
      </p:transition>
    </mc:Choice>
    <mc:Fallback xmlns=""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215" y="664042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 …. …. myslíš? Přeci ….nebudu vodit za ruku! …. …. neděláš a …. ……… …. o …… máme starat. ….. ….. klid ….. zlobí. Spoustu …… úkolů můžeš splnit …... ………. den…..říkám ……... ……….. …… má smysl? Jsou přeci děti, ………. jsou pilné, ale…. ….. nejsi. Se…………….dětmi </a:t>
            </a:r>
            <a:r>
              <a:rPr lang="cs-CZ" b="1" dirty="0" smtClean="0"/>
              <a:t>…..</a:t>
            </a:r>
            <a:r>
              <a:rPr lang="cs-CZ" dirty="0" smtClean="0"/>
              <a:t> kamarádíš? ….. jsou? …….. ….. má vydržet? ……Fuj, …… byl ošklivý sen……..jsi přeci nejhodnější dítě, ……..… znám.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3059668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co</a:t>
            </a:r>
          </a:p>
        </p:txBody>
      </p:sp>
      <p:sp>
        <p:nvSpPr>
          <p:cNvPr id="5" name="Obdélník 4"/>
          <p:cNvSpPr/>
          <p:nvPr/>
        </p:nvSpPr>
        <p:spPr>
          <a:xfrm>
            <a:off x="1619672" y="4365104"/>
            <a:ext cx="352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si</a:t>
            </a:r>
          </a:p>
        </p:txBody>
      </p:sp>
      <p:sp>
        <p:nvSpPr>
          <p:cNvPr id="6" name="Obdélník 5"/>
          <p:cNvSpPr/>
          <p:nvPr/>
        </p:nvSpPr>
        <p:spPr>
          <a:xfrm>
            <a:off x="4402723" y="3244334"/>
            <a:ext cx="409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tě</a:t>
            </a:r>
          </a:p>
        </p:txBody>
      </p:sp>
      <p:sp>
        <p:nvSpPr>
          <p:cNvPr id="7" name="Obdélník 6"/>
          <p:cNvSpPr/>
          <p:nvPr/>
        </p:nvSpPr>
        <p:spPr>
          <a:xfrm>
            <a:off x="6084168" y="4549770"/>
            <a:ext cx="43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Ty</a:t>
            </a:r>
          </a:p>
        </p:txBody>
      </p:sp>
      <p:sp>
        <p:nvSpPr>
          <p:cNvPr id="8" name="Obdélník 7"/>
          <p:cNvSpPr/>
          <p:nvPr/>
        </p:nvSpPr>
        <p:spPr>
          <a:xfrm>
            <a:off x="4001743" y="4547984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nic</a:t>
            </a:r>
          </a:p>
        </p:txBody>
      </p:sp>
      <p:sp>
        <p:nvSpPr>
          <p:cNvPr id="9" name="Obdélník 8"/>
          <p:cNvSpPr/>
          <p:nvPr/>
        </p:nvSpPr>
        <p:spPr>
          <a:xfrm>
            <a:off x="6360196" y="2690336"/>
            <a:ext cx="506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339752" y="5445224"/>
            <a:ext cx="1003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všichni</a:t>
            </a:r>
            <a:r>
              <a:rPr lang="cs-CZ" dirty="0"/>
              <a:t>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512876" y="3215640"/>
            <a:ext cx="676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tebe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7236296" y="4686930"/>
            <a:ext cx="569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Ten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39513" y="4180438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5076056" y="5601196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tvůj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863846" y="2507456"/>
            <a:ext cx="516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mě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7261165" y="3442454"/>
            <a:ext cx="663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těch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882933" y="5445224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sám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015146" y="5601196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Každý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863935" y="3627120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ti 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7261165" y="2705576"/>
            <a:ext cx="752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totéž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4283299" y="2321004"/>
            <a:ext cx="68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Jaký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4217428" y="5416530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459534" y="3809320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které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4857887" y="4734436"/>
            <a:ext cx="537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</a:t>
            </a:r>
            <a:r>
              <a:rPr lang="cs-CZ" b="1" dirty="0">
                <a:solidFill>
                  <a:srgbClr val="FF0000"/>
                </a:solidFill>
              </a:rPr>
              <a:t>ty</a:t>
            </a:r>
            <a:r>
              <a:rPr lang="cs-CZ" dirty="0"/>
              <a:t> 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986327" y="2465874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5990809" y="3257788"/>
            <a:ext cx="1095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kterými</a:t>
            </a:r>
            <a:r>
              <a:rPr lang="cs-CZ" dirty="0"/>
              <a:t> 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3409990" y="6093296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1796163" y="5970528"/>
            <a:ext cx="394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Čí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084936" y="5216624"/>
            <a:ext cx="591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Kdo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3627358" y="3571518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5157809" y="3925610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to 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7993372" y="3940850"/>
            <a:ext cx="43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Ty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1804040" y="2321004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které</a:t>
            </a:r>
          </a:p>
        </p:txBody>
      </p:sp>
    </p:spTree>
    <p:extLst>
      <p:ext uri="{BB962C8B-B14F-4D97-AF65-F5344CB8AC3E}">
        <p14:creationId xmlns:p14="http://schemas.microsoft.com/office/powerpoint/2010/main" val="153317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  <p:sndAc>
          <p:stSnd>
            <p:snd r:embed="rId2" name="type.wav"/>
          </p:stSnd>
        </p:sndAc>
      </p:transition>
    </mc:Choice>
    <mc:Fallback xmlns=""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C 0.00642 -0.00255 0.01094 -0.00718 0.01736 -0.0095 C 0.0184 -0.01042 0.02448 -0.01737 0.02517 -0.01899 C 0.03229 -0.03357 0.02101 -0.01875 0.03107 -0.03079 C 0.03437 -0.04306 0.03437 -0.05487 0.0408 -0.06575 C 0.04236 -0.07593 0.04444 -0.08588 0.04635 -0.09584 C 0.05087 -0.14329 0.05625 -0.20602 0.03663 -0.25024 C 0.03437 -0.26482 0.03107 -0.27871 0.02708 -0.29237 C 0.02569 -0.29723 0.02517 -0.30278 0.02135 -0.30625 C 0.01962 -0.30788 0.01753 -0.30811 0.01562 -0.3088 C 0.01128 -0.31667 0.00798 -0.31945 0.00208 -0.32524 C -0.0059 -0.33264 -0.0125 -0.3426 -0.01927 -0.3507 " pathEditMode="relative" rAng="0" ptsTypes="fffffffffff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-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96 -0.02755 C -0.02709 -0.04121 -0.02969 -0.05556 -0.03559 -0.06759 C -0.03803 -0.07755 -0.03837 -0.08959 -0.04219 -0.09861 C -0.0441 -0.10324 -0.04896 -0.11204 -0.04896 -0.11204 C -0.05261 -0.12732 -0.04775 -0.10903 -0.05382 -0.12523 C -0.05834 -0.13727 -0.06059 -0.14769 -0.07049 -0.15185 C -0.07101 -0.15417 -0.07136 -0.15648 -0.07223 -0.15857 C -0.07309 -0.16088 -0.07553 -0.16528 -0.07553 -0.16528 " pathEditMode="relative" ptsTypes="fffffff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8 -0.03079 C -0.04097 -0.02454 -0.04757 -0.04166 -0.0559 -0.05208 C -0.05937 -0.05671 -0.06423 -0.05879 -0.06788 -0.06296 C -0.07638 -0.07222 -0.06961 -0.06597 -0.07638 -0.07569 C -0.08663 -0.09004 -0.08715 -0.08935 -0.1 -0.10162 C -0.11076 -0.1118 -0.11579 -0.12592 -0.12864 -0.13148 C -0.13576 -0.13819 -0.14305 -0.14305 -0.15069 -0.14861 C -0.15937 -0.15509 -0.16649 -0.16412 -0.17604 -0.16782 C -0.18472 -0.18264 -0.19809 -0.18727 -0.20816 -0.2 C -0.21493 -0.20879 -0.22413 -0.21898 -0.2335 -0.22153 C -0.23611 -0.22477 -0.23854 -0.22801 -0.24201 -0.23032 C -0.24861 -0.23472 -0.25746 -0.23333 -0.26406 -0.23866 C -0.26979 -0.24375 -0.27569 -0.24722 -0.28263 -0.24722 L -0.28593 -0.26435 " pathEditMode="relative" rAng="0" ptsTypes="ffffffffffff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51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3078 C 0.01945 -0.03472 0.02639 -0.04027 0.03542 -0.04421 C 0.04202 -0.04722 0.04879 -0.04814 0.05538 -0.05069 C 0.06146 -0.05301 0.0658 -0.0574 0.07205 -0.05972 C 0.07952 -0.0662 0.08837 -0.07222 0.09705 -0.07523 C 0.10903 -0.08564 0.1033 -0.08264 0.11372 -0.08634 C 0.12431 -0.0956 0.13629 -0.09976 0.14705 -0.10856 C 0.14948 -0.11064 0.15139 -0.11342 0.15382 -0.11527 C 0.15816 -0.11851 0.16719 -0.12407 0.16719 -0.12407 C 0.16875 -0.12639 0.17014 -0.12893 0.17205 -0.13078 C 0.17518 -0.13402 0.18212 -0.13958 0.18212 -0.13958 C 0.18611 -0.15046 0.19288 -0.1574 0.20052 -0.16412 C 0.21129 -0.18588 0.22691 -0.20139 0.24045 -0.21967 C 0.25417 -0.23842 0.2316 -0.21342 0.24879 -0.2331 C 0.25573 -0.24097 0.26302 -0.24976 0.26875 -0.25972 C 0.27292 -0.26713 0.27813 -0.27453 0.28212 -0.28194 C 0.28733 -0.29166 0.28941 -0.30162 0.29705 -0.30856 C 0.30174 -0.31782 0.30868 -0.32384 0.31372 -0.3331 C 0.31511 -0.33588 0.3158 -0.33912 0.31719 -0.34189 C 0.31858 -0.3449 0.32049 -0.34768 0.32205 -0.35069 C 0.32448 -0.35995 0.32952 -0.36481 0.33386 -0.37291 C 0.3375 -0.37963 0.34097 -0.38773 0.34375 -0.39514 C 0.35209 -0.41689 0.36042 -0.43264 0.37049 -0.45301 C 0.37622 -0.46458 0.3816 -0.4787 0.38872 -0.48865 C 0.39219 -0.50185 0.3974 -0.51412 0.40209 -0.52639 C 0.40278 -0.52847 0.40278 -0.53125 0.40382 -0.5331 C 0.40504 -0.53518 0.40712 -0.53611 0.40886 -0.5375 C 0.4099 -0.53981 0.41059 -0.54259 0.41215 -0.54421 C 0.41354 -0.5456 0.41563 -0.54537 0.41702 -0.54629 C 0.42257 -0.54976 0.42448 -0.55486 0.43021 -0.5574 C 0.4382 -0.56713 0.42917 -0.55694 0.43872 -0.56412 C 0.45538 -0.57662 0.44271 -0.57014 0.45382 -0.57523 C 0.46059 -0.58912 0.45295 -0.57662 0.46215 -0.58402 C 0.46354 -0.58518 0.46406 -0.58726 0.46528 -0.58865 C 0.46858 -0.59189 0.47205 -0.59444 0.47552 -0.59745 C 0.47709 -0.59884 0.47882 -0.60046 0.48038 -0.60185 C 0.48212 -0.60324 0.48525 -0.60625 0.48525 -0.60625 C 0.48959 -0.61458 0.49427 -0.62083 0.50052 -0.62639 C 0.50538 -0.63634 0.51406 -0.64213 0.52049 -0.65069 " pathEditMode="relative" ptsTypes="ffffffffffffffffffffffffffffffffffffff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 C 0.00486 -0.00972 0.01077 -0.01968 0.01823 -0.02616 C 0.01945 -0.0287 0.02101 -0.03079 0.02188 -0.03333 C 0.02275 -0.03542 0.02292 -0.03819 0.02379 -0.04028 C 0.03091 -0.05509 0.02414 -0.03125 0.03108 -0.0544 C 0.03525 -0.06852 0.02986 -0.05995 0.03664 -0.06875 C 0.03768 -0.07269 0.03872 -0.07685 0.04028 -0.08056 C 0.04184 -0.08403 0.04462 -0.08611 0.04584 -0.08981 C 0.05261 -0.10972 0.04254 -0.0956 0.05139 -0.10625 C 0.05417 -0.12222 0.06094 -0.13796 0.06771 -0.15139 C 0.07153 -0.1588 0.07344 -0.16759 0.07691 -0.175 C 0.08091 -0.18356 0.08681 -0.19259 0.09167 -0.20069 C 0.09497 -0.21898 0.11077 -0.24329 0.1191 -0.25972 C 0.12275 -0.27431 0.12709 -0.28727 0.13386 -0.29977 C 0.13854 -0.31782 0.13525 -0.31019 0.14306 -0.32338 C 0.14462 -0.33542 0.14462 -0.33819 0.1467 -0.34954 C 0.14792 -0.35579 0.14914 -0.36204 0.15035 -0.36852 C 0.15087 -0.37153 0.15226 -0.37778 0.15226 -0.37755 C 0.154 -0.39653 0.15313 -0.41667 0.15764 -0.43449 C 0.15816 -0.4456 0.15851 -0.45671 0.15955 -0.46759 C 0.16042 -0.47801 0.16511 -0.48796 0.16684 -0.49815 C 0.16927 -0.51296 0.17014 -0.52824 0.1724 -0.54306 C 0.17118 -0.54537 0.16875 -0.55 0.16875 -0.54977 " pathEditMode="relative" rAng="0" ptsTypes="ffffffffffffffffffffff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11" y="-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8215" y="664042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 …. …. myslíš? Přeci ….nebudu vodit za ruku! …. …. neděláš a …. ……… …. o …… máme starat. ….. ….. klid ….. zlobí. Spoustu …… úkolů můžeš splnit …... ………. den…..říkám ……... ……….. …… má smysl? Jsou přeci děti, ………. jsou pilné, ale…. ….. nejsi. Se…………….dětmi </a:t>
            </a:r>
            <a:r>
              <a:rPr lang="cs-CZ" b="1" dirty="0" smtClean="0"/>
              <a:t>…..</a:t>
            </a:r>
            <a:r>
              <a:rPr lang="cs-CZ" dirty="0" smtClean="0"/>
              <a:t> kamarádíš? ….. jsou? …….. ….. má vydržet? ……Fuj, …… byl ošklivý sen……..jsi přeci nejhodnější dítě, ……..… znám.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27047" y="660470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co</a:t>
            </a:r>
          </a:p>
        </p:txBody>
      </p:sp>
      <p:sp>
        <p:nvSpPr>
          <p:cNvPr id="5" name="Obdélník 4"/>
          <p:cNvSpPr/>
          <p:nvPr/>
        </p:nvSpPr>
        <p:spPr>
          <a:xfrm>
            <a:off x="1039225" y="660470"/>
            <a:ext cx="352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si</a:t>
            </a:r>
          </a:p>
        </p:txBody>
      </p:sp>
      <p:sp>
        <p:nvSpPr>
          <p:cNvPr id="6" name="Obdélník 5"/>
          <p:cNvSpPr/>
          <p:nvPr/>
        </p:nvSpPr>
        <p:spPr>
          <a:xfrm>
            <a:off x="2647529" y="664042"/>
            <a:ext cx="409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tě</a:t>
            </a:r>
          </a:p>
        </p:txBody>
      </p:sp>
      <p:sp>
        <p:nvSpPr>
          <p:cNvPr id="7" name="Obdélník 6"/>
          <p:cNvSpPr/>
          <p:nvPr/>
        </p:nvSpPr>
        <p:spPr>
          <a:xfrm>
            <a:off x="5283092" y="660470"/>
            <a:ext cx="43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Ty</a:t>
            </a:r>
          </a:p>
        </p:txBody>
      </p:sp>
      <p:sp>
        <p:nvSpPr>
          <p:cNvPr id="8" name="Obdélník 7"/>
          <p:cNvSpPr/>
          <p:nvPr/>
        </p:nvSpPr>
        <p:spPr>
          <a:xfrm>
            <a:off x="5576463" y="670506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nic</a:t>
            </a:r>
          </a:p>
        </p:txBody>
      </p:sp>
      <p:sp>
        <p:nvSpPr>
          <p:cNvPr id="9" name="Obdélník 8"/>
          <p:cNvSpPr/>
          <p:nvPr/>
        </p:nvSpPr>
        <p:spPr>
          <a:xfrm>
            <a:off x="6832546" y="670506"/>
            <a:ext cx="506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159489" y="655530"/>
            <a:ext cx="833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b="1" dirty="0">
                <a:solidFill>
                  <a:srgbClr val="FF0000"/>
                </a:solidFill>
              </a:rPr>
              <a:t>všichni</a:t>
            </a:r>
            <a:r>
              <a:rPr lang="cs-CZ" dirty="0"/>
              <a:t>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59534" y="890956"/>
            <a:ext cx="676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tebe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294484" y="914446"/>
            <a:ext cx="569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Ten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7829458" y="655530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707123" y="926344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tvůj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618541" y="926344"/>
            <a:ext cx="516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mě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438282" y="926344"/>
            <a:ext cx="6639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těch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38215" y="1167241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sám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73928" y="1179989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Každý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1829249" y="1225176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ti 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2784848" y="1202792"/>
            <a:ext cx="752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totéž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581876" y="1179989"/>
            <a:ext cx="68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Jaký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164119" y="1446652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7339416" y="1217352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které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1771540" y="1440322"/>
            <a:ext cx="537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 </a:t>
            </a:r>
            <a:r>
              <a:rPr lang="cs-CZ" b="1" dirty="0">
                <a:solidFill>
                  <a:srgbClr val="FF0000"/>
                </a:solidFill>
              </a:rPr>
              <a:t>ty</a:t>
            </a:r>
            <a:r>
              <a:rPr lang="cs-CZ" dirty="0"/>
              <a:t> 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395863" y="1767582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3351973" y="1412600"/>
            <a:ext cx="10951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kterými</a:t>
            </a:r>
            <a:r>
              <a:rPr lang="cs-CZ" dirty="0"/>
              <a:t> 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5057790" y="1446652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se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6673183" y="1446652"/>
            <a:ext cx="394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Čí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612459" y="1417144"/>
            <a:ext cx="591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Kdo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4355096" y="1179293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2832015" y="1773892"/>
            <a:ext cx="543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to 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4834556" y="1767582"/>
            <a:ext cx="431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Ty</a:t>
            </a:r>
          </a:p>
        </p:txBody>
      </p:sp>
      <p:sp>
        <p:nvSpPr>
          <p:cNvPr id="34" name="Obdélník 33"/>
          <p:cNvSpPr/>
          <p:nvPr/>
        </p:nvSpPr>
        <p:spPr>
          <a:xfrm>
            <a:off x="492870" y="2049036"/>
            <a:ext cx="768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které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98803" y="3068960"/>
            <a:ext cx="29830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sobní</a:t>
            </a:r>
          </a:p>
          <a:p>
            <a:endParaRPr lang="cs-CZ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přivlastňovací</a:t>
            </a:r>
          </a:p>
          <a:p>
            <a:endParaRPr lang="cs-CZ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ukazovací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548594"/>
              </p:ext>
            </p:extLst>
          </p:nvPr>
        </p:nvGraphicFramePr>
        <p:xfrm>
          <a:off x="2426892" y="3094987"/>
          <a:ext cx="609600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  <a:gridCol w="55418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6" name="Tabulk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225227"/>
              </p:ext>
            </p:extLst>
          </p:nvPr>
        </p:nvGraphicFramePr>
        <p:xfrm>
          <a:off x="4834556" y="4118942"/>
          <a:ext cx="1348322" cy="454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322"/>
              </a:tblGrid>
              <a:tr h="4545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048741"/>
              </p:ext>
            </p:extLst>
          </p:nvPr>
        </p:nvGraphicFramePr>
        <p:xfrm>
          <a:off x="2776044" y="515719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  <p:sndAc>
          <p:stSnd>
            <p:snd r:embed="rId2" name="type.wav"/>
          </p:stSnd>
        </p:sndAc>
      </p:transition>
    </mc:Choice>
    <mc:Fallback xmlns=""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C 0.00642 -0.00255 0.01094 -0.00718 0.01736 -0.0095 C 0.0184 -0.01042 0.02448 -0.01737 0.02517 -0.01899 C 0.03229 -0.03357 0.02101 -0.01875 0.03107 -0.03079 C 0.03437 -0.04306 0.03437 -0.05487 0.0408 -0.06575 C 0.04236 -0.07593 0.04444 -0.08588 0.04635 -0.09584 C 0.05087 -0.14329 0.05625 -0.20602 0.03663 -0.25024 C 0.03437 -0.26482 0.03107 -0.27871 0.02708 -0.29237 C 0.02569 -0.29723 0.02517 -0.30278 0.02135 -0.30625 C 0.01962 -0.30788 0.01753 -0.30811 0.01562 -0.3088 C 0.01128 -0.31667 0.00798 -0.31945 0.00208 -0.32524 C -0.0059 -0.33264 -0.0125 -0.3426 -0.01927 -0.3507 " pathEditMode="relative" rAng="0" ptsTypes="fffffffffff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-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96 -0.02755 C -0.02709 -0.04121 -0.02969 -0.05556 -0.03559 -0.06759 C -0.03803 -0.07755 -0.03837 -0.08959 -0.04219 -0.09861 C -0.0441 -0.10324 -0.04896 -0.11204 -0.04896 -0.11204 C -0.05261 -0.12732 -0.04775 -0.10903 -0.05382 -0.12523 C -0.05834 -0.13727 -0.06059 -0.14769 -0.07049 -0.15185 C -0.07101 -0.15417 -0.07136 -0.15648 -0.07223 -0.15857 C -0.07309 -0.16088 -0.07553 -0.16528 -0.07553 -0.16528 " pathEditMode="relative" ptsTypes="fffffff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8 -0.03079 C -0.04097 -0.02454 -0.04757 -0.04166 -0.0559 -0.05208 C -0.05937 -0.05671 -0.06423 -0.05879 -0.06788 -0.06296 C -0.07638 -0.07222 -0.06961 -0.06597 -0.07638 -0.07569 C -0.08663 -0.09004 -0.08715 -0.08935 -0.1 -0.10162 C -0.11076 -0.1118 -0.11579 -0.12592 -0.12864 -0.13148 C -0.13576 -0.13819 -0.14305 -0.14305 -0.15069 -0.14861 C -0.15937 -0.15509 -0.16649 -0.16412 -0.17604 -0.16782 C -0.18472 -0.18264 -0.19809 -0.18727 -0.20816 -0.2 C -0.21493 -0.20879 -0.22413 -0.21898 -0.2335 -0.22153 C -0.23611 -0.22477 -0.23854 -0.22801 -0.24201 -0.23032 C -0.24861 -0.23472 -0.25746 -0.23333 -0.26406 -0.23866 C -0.26979 -0.24375 -0.27569 -0.24722 -0.28263 -0.24722 L -0.28593 -0.26435 " pathEditMode="relative" rAng="0" ptsTypes="ffffffffffff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51" y="-1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3078 C 0.01945 -0.03472 0.02639 -0.04027 0.03542 -0.04421 C 0.04202 -0.04722 0.04879 -0.04814 0.05538 -0.05069 C 0.06146 -0.05301 0.0658 -0.0574 0.07205 -0.05972 C 0.07952 -0.0662 0.08837 -0.07222 0.09705 -0.07523 C 0.10903 -0.08564 0.1033 -0.08264 0.11372 -0.08634 C 0.12431 -0.0956 0.13629 -0.09976 0.14705 -0.10856 C 0.14948 -0.11064 0.15139 -0.11342 0.15382 -0.11527 C 0.15816 -0.11851 0.16719 -0.12407 0.16719 -0.12407 C 0.16875 -0.12639 0.17014 -0.12893 0.17205 -0.13078 C 0.17518 -0.13402 0.18212 -0.13958 0.18212 -0.13958 C 0.18611 -0.15046 0.19288 -0.1574 0.20052 -0.16412 C 0.21129 -0.18588 0.22691 -0.20139 0.24045 -0.21967 C 0.25417 -0.23842 0.2316 -0.21342 0.24879 -0.2331 C 0.25573 -0.24097 0.26302 -0.24976 0.26875 -0.25972 C 0.27292 -0.26713 0.27813 -0.27453 0.28212 -0.28194 C 0.28733 -0.29166 0.28941 -0.30162 0.29705 -0.30856 C 0.30174 -0.31782 0.30868 -0.32384 0.31372 -0.3331 C 0.31511 -0.33588 0.3158 -0.33912 0.31719 -0.34189 C 0.31858 -0.3449 0.32049 -0.34768 0.32205 -0.35069 C 0.32448 -0.35995 0.32952 -0.36481 0.33386 -0.37291 C 0.3375 -0.37963 0.34097 -0.38773 0.34375 -0.39514 C 0.35209 -0.41689 0.36042 -0.43264 0.37049 -0.45301 C 0.37622 -0.46458 0.3816 -0.4787 0.38872 -0.48865 C 0.39219 -0.50185 0.3974 -0.51412 0.40209 -0.52639 C 0.40278 -0.52847 0.40278 -0.53125 0.40382 -0.5331 C 0.40504 -0.53518 0.40712 -0.53611 0.40886 -0.5375 C 0.4099 -0.53981 0.41059 -0.54259 0.41215 -0.54421 C 0.41354 -0.5456 0.41563 -0.54537 0.41702 -0.54629 C 0.42257 -0.54976 0.42448 -0.55486 0.43021 -0.5574 C 0.4382 -0.56713 0.42917 -0.55694 0.43872 -0.56412 C 0.45538 -0.57662 0.44271 -0.57014 0.45382 -0.57523 C 0.46059 -0.58912 0.45295 -0.57662 0.46215 -0.58402 C 0.46354 -0.58518 0.46406 -0.58726 0.46528 -0.58865 C 0.46858 -0.59189 0.47205 -0.59444 0.47552 -0.59745 C 0.47709 -0.59884 0.47882 -0.60046 0.48038 -0.60185 C 0.48212 -0.60324 0.48525 -0.60625 0.48525 -0.60625 C 0.48959 -0.61458 0.49427 -0.62083 0.50052 -0.62639 C 0.50538 -0.63634 0.51406 -0.64213 0.52049 -0.65069 " pathEditMode="relative" ptsTypes="ffffffffffffffffffffffffffffffffffffff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 C 0.00486 -0.00972 0.01077 -0.01968 0.01823 -0.02616 C 0.01945 -0.0287 0.02101 -0.03079 0.02188 -0.03333 C 0.02275 -0.03542 0.02292 -0.03819 0.02379 -0.04028 C 0.03091 -0.05509 0.02414 -0.03125 0.03108 -0.0544 C 0.03525 -0.06852 0.02986 -0.05995 0.03664 -0.06875 C 0.03768 -0.07269 0.03872 -0.07685 0.04028 -0.08056 C 0.04184 -0.08403 0.04462 -0.08611 0.04584 -0.08981 C 0.05261 -0.10972 0.04254 -0.0956 0.05139 -0.10625 C 0.05417 -0.12222 0.06094 -0.13796 0.06771 -0.15139 C 0.07153 -0.1588 0.07344 -0.16759 0.07691 -0.175 C 0.08091 -0.18356 0.08681 -0.19259 0.09167 -0.20069 C 0.09497 -0.21898 0.11077 -0.24329 0.1191 -0.25972 C 0.12275 -0.27431 0.12709 -0.28727 0.13386 -0.29977 C 0.13854 -0.31782 0.13525 -0.31019 0.14306 -0.32338 C 0.14462 -0.33542 0.14462 -0.33819 0.1467 -0.34954 C 0.14792 -0.35579 0.14914 -0.36204 0.15035 -0.36852 C 0.15087 -0.37153 0.15226 -0.37778 0.15226 -0.37755 C 0.154 -0.39653 0.15313 -0.41667 0.15764 -0.43449 C 0.15816 -0.4456 0.15851 -0.45671 0.15955 -0.46759 C 0.16042 -0.47801 0.16511 -0.48796 0.16684 -0.49815 C 0.16927 -0.51296 0.17014 -0.52824 0.1724 -0.54306 C 0.17118 -0.54537 0.16875 -0.55 0.16875 -0.54977 " pathEditMode="relative" rAng="0" ptsTypes="ffffffffffffffffffffff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11" y="-2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/>
      <p:bldP spid="29" grpId="0"/>
      <p:bldP spid="30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184</TotalTime>
  <Words>390</Words>
  <Application>Microsoft Office PowerPoint</Application>
  <PresentationFormat>Předvádění na obrazovce (4:3)</PresentationFormat>
  <Paragraphs>109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VY_32_INOVACE_Zájmena</dc:title>
  <dc:creator>Prez2</dc:creator>
  <cp:lastModifiedBy>Heli</cp:lastModifiedBy>
  <cp:revision>24</cp:revision>
  <dcterms:created xsi:type="dcterms:W3CDTF">2011-03-31T12:11:50Z</dcterms:created>
  <dcterms:modified xsi:type="dcterms:W3CDTF">2011-09-11T17:19:12Z</dcterms:modified>
</cp:coreProperties>
</file>