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4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80ECDE-F80D-487D-BF08-206DA6A17204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F9A847E5-A28A-499A-9D13-9F7E8BAB9E01}">
      <dgm:prSet phldrT="[Text]"/>
      <dgm:spPr/>
      <dgm:t>
        <a:bodyPr/>
        <a:lstStyle/>
        <a:p>
          <a:r>
            <a:rPr lang="cs-CZ" dirty="0" smtClean="0"/>
            <a:t>Základní škola</a:t>
          </a:r>
          <a:endParaRPr lang="cs-CZ" dirty="0"/>
        </a:p>
      </dgm:t>
    </dgm:pt>
    <dgm:pt modelId="{60693496-CBD9-4E08-A5F1-4CC6A1399AB5}" type="parTrans" cxnId="{C7684011-4E0B-440B-AA72-7817AFDE2B88}">
      <dgm:prSet/>
      <dgm:spPr/>
      <dgm:t>
        <a:bodyPr/>
        <a:lstStyle/>
        <a:p>
          <a:endParaRPr lang="cs-CZ"/>
        </a:p>
      </dgm:t>
    </dgm:pt>
    <dgm:pt modelId="{903621F8-1CB1-4BE8-BE5A-444400A585C6}" type="sibTrans" cxnId="{C7684011-4E0B-440B-AA72-7817AFDE2B88}">
      <dgm:prSet/>
      <dgm:spPr/>
      <dgm:t>
        <a:bodyPr/>
        <a:lstStyle/>
        <a:p>
          <a:endParaRPr lang="cs-CZ"/>
        </a:p>
      </dgm:t>
    </dgm:pt>
    <dgm:pt modelId="{DAABEBC8-0927-4018-9048-AD2A10FE5E3F}">
      <dgm:prSet phldrT="[Text]"/>
      <dgm:spPr/>
      <dgm:t>
        <a:bodyPr/>
        <a:lstStyle/>
        <a:p>
          <a:r>
            <a:rPr lang="cs-CZ" dirty="0" smtClean="0"/>
            <a:t>Střední škola</a:t>
          </a:r>
          <a:endParaRPr lang="cs-CZ" dirty="0"/>
        </a:p>
      </dgm:t>
    </dgm:pt>
    <dgm:pt modelId="{00B0C8B0-3893-4830-A744-793186704AFB}" type="parTrans" cxnId="{E4CC4C41-E3C1-43DD-9B08-421F1D95BEF6}">
      <dgm:prSet/>
      <dgm:spPr/>
      <dgm:t>
        <a:bodyPr/>
        <a:lstStyle/>
        <a:p>
          <a:endParaRPr lang="cs-CZ"/>
        </a:p>
      </dgm:t>
    </dgm:pt>
    <dgm:pt modelId="{81AD8038-D02C-4BB9-823E-533FFE6E6E0A}" type="sibTrans" cxnId="{E4CC4C41-E3C1-43DD-9B08-421F1D95BEF6}">
      <dgm:prSet/>
      <dgm:spPr/>
      <dgm:t>
        <a:bodyPr/>
        <a:lstStyle/>
        <a:p>
          <a:endParaRPr lang="cs-CZ"/>
        </a:p>
      </dgm:t>
    </dgm:pt>
    <dgm:pt modelId="{8544A5D6-4025-469A-A0A4-A8FBBACD02E3}">
      <dgm:prSet phldrT="[Text]"/>
      <dgm:spPr/>
      <dgm:t>
        <a:bodyPr/>
        <a:lstStyle/>
        <a:p>
          <a:r>
            <a:rPr lang="cs-CZ" dirty="0" smtClean="0"/>
            <a:t>Univerzita </a:t>
          </a:r>
          <a:endParaRPr lang="cs-CZ" dirty="0"/>
        </a:p>
      </dgm:t>
    </dgm:pt>
    <dgm:pt modelId="{46925C20-3779-42E0-A0D3-517DC1FCB4B3}" type="parTrans" cxnId="{5F4B715D-3C0F-40DA-9590-7035124C5080}">
      <dgm:prSet/>
      <dgm:spPr/>
      <dgm:t>
        <a:bodyPr/>
        <a:lstStyle/>
        <a:p>
          <a:endParaRPr lang="cs-CZ"/>
        </a:p>
      </dgm:t>
    </dgm:pt>
    <dgm:pt modelId="{DD1B255B-D726-4FAF-987A-F019F5D6BCCD}" type="sibTrans" cxnId="{5F4B715D-3C0F-40DA-9590-7035124C5080}">
      <dgm:prSet/>
      <dgm:spPr/>
      <dgm:t>
        <a:bodyPr/>
        <a:lstStyle/>
        <a:p>
          <a:endParaRPr lang="cs-CZ"/>
        </a:p>
      </dgm:t>
    </dgm:pt>
    <dgm:pt modelId="{1EE0C07D-081C-4E62-8CCB-2B41C35C64AA}" type="pres">
      <dgm:prSet presAssocID="{DE80ECDE-F80D-487D-BF08-206DA6A17204}" presName="Name0" presStyleCnt="0">
        <dgm:presLayoutVars>
          <dgm:dir/>
          <dgm:resizeHandles val="exact"/>
        </dgm:presLayoutVars>
      </dgm:prSet>
      <dgm:spPr/>
    </dgm:pt>
    <dgm:pt modelId="{C84E97A7-B542-42E9-A292-A369BB30F11A}" type="pres">
      <dgm:prSet presAssocID="{F9A847E5-A28A-499A-9D13-9F7E8BAB9E0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33D043-77C3-4A75-B5AA-A70713160090}" type="pres">
      <dgm:prSet presAssocID="{903621F8-1CB1-4BE8-BE5A-444400A585C6}" presName="sibTrans" presStyleLbl="sibTrans2D1" presStyleIdx="0" presStyleCnt="2"/>
      <dgm:spPr/>
      <dgm:t>
        <a:bodyPr/>
        <a:lstStyle/>
        <a:p>
          <a:endParaRPr lang="cs-CZ"/>
        </a:p>
      </dgm:t>
    </dgm:pt>
    <dgm:pt modelId="{FCD7B690-FDD7-470E-870C-F01902976827}" type="pres">
      <dgm:prSet presAssocID="{903621F8-1CB1-4BE8-BE5A-444400A585C6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6A36D317-48D5-4731-BB32-8AC07549528D}" type="pres">
      <dgm:prSet presAssocID="{DAABEBC8-0927-4018-9048-AD2A10FE5E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7E247A-C7AA-49F5-9977-E1D97EC33184}" type="pres">
      <dgm:prSet presAssocID="{81AD8038-D02C-4BB9-823E-533FFE6E6E0A}" presName="sibTrans" presStyleLbl="sibTrans2D1" presStyleIdx="1" presStyleCnt="2"/>
      <dgm:spPr/>
      <dgm:t>
        <a:bodyPr/>
        <a:lstStyle/>
        <a:p>
          <a:endParaRPr lang="cs-CZ"/>
        </a:p>
      </dgm:t>
    </dgm:pt>
    <dgm:pt modelId="{CC8D2FE4-FD9E-4D68-94B3-E0A8BCBC846C}" type="pres">
      <dgm:prSet presAssocID="{81AD8038-D02C-4BB9-823E-533FFE6E6E0A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0385323A-B80B-4F98-92A8-614DB18D3CAB}" type="pres">
      <dgm:prSet presAssocID="{8544A5D6-4025-469A-A0A4-A8FBBACD02E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684011-4E0B-440B-AA72-7817AFDE2B88}" srcId="{DE80ECDE-F80D-487D-BF08-206DA6A17204}" destId="{F9A847E5-A28A-499A-9D13-9F7E8BAB9E01}" srcOrd="0" destOrd="0" parTransId="{60693496-CBD9-4E08-A5F1-4CC6A1399AB5}" sibTransId="{903621F8-1CB1-4BE8-BE5A-444400A585C6}"/>
    <dgm:cxn modelId="{34DB45C5-930B-4227-9D38-BD2116F32D75}" type="presOf" srcId="{DAABEBC8-0927-4018-9048-AD2A10FE5E3F}" destId="{6A36D317-48D5-4731-BB32-8AC07549528D}" srcOrd="0" destOrd="0" presId="urn:microsoft.com/office/officeart/2005/8/layout/process1"/>
    <dgm:cxn modelId="{5F4B715D-3C0F-40DA-9590-7035124C5080}" srcId="{DE80ECDE-F80D-487D-BF08-206DA6A17204}" destId="{8544A5D6-4025-469A-A0A4-A8FBBACD02E3}" srcOrd="2" destOrd="0" parTransId="{46925C20-3779-42E0-A0D3-517DC1FCB4B3}" sibTransId="{DD1B255B-D726-4FAF-987A-F019F5D6BCCD}"/>
    <dgm:cxn modelId="{66453186-90D8-468F-810C-1C1C1833E89A}" type="presOf" srcId="{DE80ECDE-F80D-487D-BF08-206DA6A17204}" destId="{1EE0C07D-081C-4E62-8CCB-2B41C35C64AA}" srcOrd="0" destOrd="0" presId="urn:microsoft.com/office/officeart/2005/8/layout/process1"/>
    <dgm:cxn modelId="{E4CC4C41-E3C1-43DD-9B08-421F1D95BEF6}" srcId="{DE80ECDE-F80D-487D-BF08-206DA6A17204}" destId="{DAABEBC8-0927-4018-9048-AD2A10FE5E3F}" srcOrd="1" destOrd="0" parTransId="{00B0C8B0-3893-4830-A744-793186704AFB}" sibTransId="{81AD8038-D02C-4BB9-823E-533FFE6E6E0A}"/>
    <dgm:cxn modelId="{E2171291-AC54-4C57-983A-32814F19A464}" type="presOf" srcId="{81AD8038-D02C-4BB9-823E-533FFE6E6E0A}" destId="{CC8D2FE4-FD9E-4D68-94B3-E0A8BCBC846C}" srcOrd="1" destOrd="0" presId="urn:microsoft.com/office/officeart/2005/8/layout/process1"/>
    <dgm:cxn modelId="{990F004B-4A24-45D5-ACE6-F0230341778E}" type="presOf" srcId="{903621F8-1CB1-4BE8-BE5A-444400A585C6}" destId="{FCD7B690-FDD7-470E-870C-F01902976827}" srcOrd="1" destOrd="0" presId="urn:microsoft.com/office/officeart/2005/8/layout/process1"/>
    <dgm:cxn modelId="{0C9023B3-1765-4C97-B7A5-5EEA7763524C}" type="presOf" srcId="{903621F8-1CB1-4BE8-BE5A-444400A585C6}" destId="{9D33D043-77C3-4A75-B5AA-A70713160090}" srcOrd="0" destOrd="0" presId="urn:microsoft.com/office/officeart/2005/8/layout/process1"/>
    <dgm:cxn modelId="{AA38F84E-2708-4BE5-A395-8296FB086BF6}" type="presOf" srcId="{8544A5D6-4025-469A-A0A4-A8FBBACD02E3}" destId="{0385323A-B80B-4F98-92A8-614DB18D3CAB}" srcOrd="0" destOrd="0" presId="urn:microsoft.com/office/officeart/2005/8/layout/process1"/>
    <dgm:cxn modelId="{DE0F4887-00B1-42C2-BA34-71DB218766FE}" type="presOf" srcId="{F9A847E5-A28A-499A-9D13-9F7E8BAB9E01}" destId="{C84E97A7-B542-42E9-A292-A369BB30F11A}" srcOrd="0" destOrd="0" presId="urn:microsoft.com/office/officeart/2005/8/layout/process1"/>
    <dgm:cxn modelId="{D7F83D76-F3B1-445A-BDE0-25623CC23087}" type="presOf" srcId="{81AD8038-D02C-4BB9-823E-533FFE6E6E0A}" destId="{807E247A-C7AA-49F5-9977-E1D97EC33184}" srcOrd="0" destOrd="0" presId="urn:microsoft.com/office/officeart/2005/8/layout/process1"/>
    <dgm:cxn modelId="{37C88596-5019-4E37-94B7-27A5D2EFF639}" type="presParOf" srcId="{1EE0C07D-081C-4E62-8CCB-2B41C35C64AA}" destId="{C84E97A7-B542-42E9-A292-A369BB30F11A}" srcOrd="0" destOrd="0" presId="urn:microsoft.com/office/officeart/2005/8/layout/process1"/>
    <dgm:cxn modelId="{8A0C2B7A-0A25-40A1-8CF8-57172CCD5A82}" type="presParOf" srcId="{1EE0C07D-081C-4E62-8CCB-2B41C35C64AA}" destId="{9D33D043-77C3-4A75-B5AA-A70713160090}" srcOrd="1" destOrd="0" presId="urn:microsoft.com/office/officeart/2005/8/layout/process1"/>
    <dgm:cxn modelId="{C3E45D61-70FE-4FC8-BA92-252FE4546004}" type="presParOf" srcId="{9D33D043-77C3-4A75-B5AA-A70713160090}" destId="{FCD7B690-FDD7-470E-870C-F01902976827}" srcOrd="0" destOrd="0" presId="urn:microsoft.com/office/officeart/2005/8/layout/process1"/>
    <dgm:cxn modelId="{A2CFFBCE-107D-4CAF-9991-0B7122344A74}" type="presParOf" srcId="{1EE0C07D-081C-4E62-8CCB-2B41C35C64AA}" destId="{6A36D317-48D5-4731-BB32-8AC07549528D}" srcOrd="2" destOrd="0" presId="urn:microsoft.com/office/officeart/2005/8/layout/process1"/>
    <dgm:cxn modelId="{757DC78B-6CA2-456A-B168-E887FD4F54E7}" type="presParOf" srcId="{1EE0C07D-081C-4E62-8CCB-2B41C35C64AA}" destId="{807E247A-C7AA-49F5-9977-E1D97EC33184}" srcOrd="3" destOrd="0" presId="urn:microsoft.com/office/officeart/2005/8/layout/process1"/>
    <dgm:cxn modelId="{058FBE12-931B-466A-ACF3-03503EC9BC38}" type="presParOf" srcId="{807E247A-C7AA-49F5-9977-E1D97EC33184}" destId="{CC8D2FE4-FD9E-4D68-94B3-E0A8BCBC846C}" srcOrd="0" destOrd="0" presId="urn:microsoft.com/office/officeart/2005/8/layout/process1"/>
    <dgm:cxn modelId="{457E4960-0F35-4200-9275-0DF1FA713F7E}" type="presParOf" srcId="{1EE0C07D-081C-4E62-8CCB-2B41C35C64AA}" destId="{0385323A-B80B-4F98-92A8-614DB18D3CA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80ECDE-F80D-487D-BF08-206DA6A17204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F9A847E5-A28A-499A-9D13-9F7E8BAB9E01}">
      <dgm:prSet phldrT="[Text]"/>
      <dgm:spPr/>
      <dgm:t>
        <a:bodyPr/>
        <a:lstStyle/>
        <a:p>
          <a:r>
            <a:rPr lang="cs-CZ" dirty="0" smtClean="0"/>
            <a:t>Zdravotní středisko</a:t>
          </a:r>
          <a:endParaRPr lang="cs-CZ" dirty="0"/>
        </a:p>
      </dgm:t>
    </dgm:pt>
    <dgm:pt modelId="{60693496-CBD9-4E08-A5F1-4CC6A1399AB5}" type="parTrans" cxnId="{C7684011-4E0B-440B-AA72-7817AFDE2B88}">
      <dgm:prSet/>
      <dgm:spPr/>
      <dgm:t>
        <a:bodyPr/>
        <a:lstStyle/>
        <a:p>
          <a:endParaRPr lang="cs-CZ"/>
        </a:p>
      </dgm:t>
    </dgm:pt>
    <dgm:pt modelId="{903621F8-1CB1-4BE8-BE5A-444400A585C6}" type="sibTrans" cxnId="{C7684011-4E0B-440B-AA72-7817AFDE2B88}">
      <dgm:prSet/>
      <dgm:spPr/>
      <dgm:t>
        <a:bodyPr/>
        <a:lstStyle/>
        <a:p>
          <a:endParaRPr lang="cs-CZ"/>
        </a:p>
      </dgm:t>
    </dgm:pt>
    <dgm:pt modelId="{DAABEBC8-0927-4018-9048-AD2A10FE5E3F}">
      <dgm:prSet phldrT="[Text]"/>
      <dgm:spPr/>
      <dgm:t>
        <a:bodyPr/>
        <a:lstStyle/>
        <a:p>
          <a:r>
            <a:rPr lang="cs-CZ" dirty="0" smtClean="0"/>
            <a:t>Poliklinika </a:t>
          </a:r>
          <a:endParaRPr lang="cs-CZ" dirty="0"/>
        </a:p>
      </dgm:t>
    </dgm:pt>
    <dgm:pt modelId="{00B0C8B0-3893-4830-A744-793186704AFB}" type="parTrans" cxnId="{E4CC4C41-E3C1-43DD-9B08-421F1D95BEF6}">
      <dgm:prSet/>
      <dgm:spPr/>
      <dgm:t>
        <a:bodyPr/>
        <a:lstStyle/>
        <a:p>
          <a:endParaRPr lang="cs-CZ"/>
        </a:p>
      </dgm:t>
    </dgm:pt>
    <dgm:pt modelId="{81AD8038-D02C-4BB9-823E-533FFE6E6E0A}" type="sibTrans" cxnId="{E4CC4C41-E3C1-43DD-9B08-421F1D95BEF6}">
      <dgm:prSet/>
      <dgm:spPr/>
      <dgm:t>
        <a:bodyPr/>
        <a:lstStyle/>
        <a:p>
          <a:endParaRPr lang="cs-CZ"/>
        </a:p>
      </dgm:t>
    </dgm:pt>
    <dgm:pt modelId="{8544A5D6-4025-469A-A0A4-A8FBBACD02E3}">
      <dgm:prSet phldrT="[Text]"/>
      <dgm:spPr/>
      <dgm:t>
        <a:bodyPr/>
        <a:lstStyle/>
        <a:p>
          <a:r>
            <a:rPr lang="cs-CZ" dirty="0" smtClean="0"/>
            <a:t>Specializované kliniky</a:t>
          </a:r>
          <a:endParaRPr lang="cs-CZ" dirty="0"/>
        </a:p>
      </dgm:t>
    </dgm:pt>
    <dgm:pt modelId="{46925C20-3779-42E0-A0D3-517DC1FCB4B3}" type="parTrans" cxnId="{5F4B715D-3C0F-40DA-9590-7035124C5080}">
      <dgm:prSet/>
      <dgm:spPr/>
      <dgm:t>
        <a:bodyPr/>
        <a:lstStyle/>
        <a:p>
          <a:endParaRPr lang="cs-CZ"/>
        </a:p>
      </dgm:t>
    </dgm:pt>
    <dgm:pt modelId="{DD1B255B-D726-4FAF-987A-F019F5D6BCCD}" type="sibTrans" cxnId="{5F4B715D-3C0F-40DA-9590-7035124C5080}">
      <dgm:prSet/>
      <dgm:spPr/>
      <dgm:t>
        <a:bodyPr/>
        <a:lstStyle/>
        <a:p>
          <a:endParaRPr lang="cs-CZ"/>
        </a:p>
      </dgm:t>
    </dgm:pt>
    <dgm:pt modelId="{1EE0C07D-081C-4E62-8CCB-2B41C35C64AA}" type="pres">
      <dgm:prSet presAssocID="{DE80ECDE-F80D-487D-BF08-206DA6A17204}" presName="Name0" presStyleCnt="0">
        <dgm:presLayoutVars>
          <dgm:dir/>
          <dgm:resizeHandles val="exact"/>
        </dgm:presLayoutVars>
      </dgm:prSet>
      <dgm:spPr/>
    </dgm:pt>
    <dgm:pt modelId="{C84E97A7-B542-42E9-A292-A369BB30F11A}" type="pres">
      <dgm:prSet presAssocID="{F9A847E5-A28A-499A-9D13-9F7E8BAB9E01}" presName="node" presStyleLbl="node1" presStyleIdx="0" presStyleCnt="3" custLinFactNeighborX="-1835" custLinFactNeighborY="67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33D043-77C3-4A75-B5AA-A70713160090}" type="pres">
      <dgm:prSet presAssocID="{903621F8-1CB1-4BE8-BE5A-444400A585C6}" presName="sibTrans" presStyleLbl="sibTrans2D1" presStyleIdx="0" presStyleCnt="2"/>
      <dgm:spPr/>
      <dgm:t>
        <a:bodyPr/>
        <a:lstStyle/>
        <a:p>
          <a:endParaRPr lang="cs-CZ"/>
        </a:p>
      </dgm:t>
    </dgm:pt>
    <dgm:pt modelId="{FCD7B690-FDD7-470E-870C-F01902976827}" type="pres">
      <dgm:prSet presAssocID="{903621F8-1CB1-4BE8-BE5A-444400A585C6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6A36D317-48D5-4731-BB32-8AC07549528D}" type="pres">
      <dgm:prSet presAssocID="{DAABEBC8-0927-4018-9048-AD2A10FE5E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7E247A-C7AA-49F5-9977-E1D97EC33184}" type="pres">
      <dgm:prSet presAssocID="{81AD8038-D02C-4BB9-823E-533FFE6E6E0A}" presName="sibTrans" presStyleLbl="sibTrans2D1" presStyleIdx="1" presStyleCnt="2"/>
      <dgm:spPr/>
      <dgm:t>
        <a:bodyPr/>
        <a:lstStyle/>
        <a:p>
          <a:endParaRPr lang="cs-CZ"/>
        </a:p>
      </dgm:t>
    </dgm:pt>
    <dgm:pt modelId="{CC8D2FE4-FD9E-4D68-94B3-E0A8BCBC846C}" type="pres">
      <dgm:prSet presAssocID="{81AD8038-D02C-4BB9-823E-533FFE6E6E0A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0385323A-B80B-4F98-92A8-614DB18D3CAB}" type="pres">
      <dgm:prSet presAssocID="{8544A5D6-4025-469A-A0A4-A8FBBACD02E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0988D0-85A5-4008-8481-883F659A5DE2}" type="presOf" srcId="{81AD8038-D02C-4BB9-823E-533FFE6E6E0A}" destId="{CC8D2FE4-FD9E-4D68-94B3-E0A8BCBC846C}" srcOrd="1" destOrd="0" presId="urn:microsoft.com/office/officeart/2005/8/layout/process1"/>
    <dgm:cxn modelId="{35F69A92-59B3-48B6-AEA4-0DF9BC35C8F8}" type="presOf" srcId="{8544A5D6-4025-469A-A0A4-A8FBBACD02E3}" destId="{0385323A-B80B-4F98-92A8-614DB18D3CAB}" srcOrd="0" destOrd="0" presId="urn:microsoft.com/office/officeart/2005/8/layout/process1"/>
    <dgm:cxn modelId="{05DC9D5B-ED66-4F76-85CA-FBA638EA352D}" type="presOf" srcId="{DE80ECDE-F80D-487D-BF08-206DA6A17204}" destId="{1EE0C07D-081C-4E62-8CCB-2B41C35C64AA}" srcOrd="0" destOrd="0" presId="urn:microsoft.com/office/officeart/2005/8/layout/process1"/>
    <dgm:cxn modelId="{E4CC4C41-E3C1-43DD-9B08-421F1D95BEF6}" srcId="{DE80ECDE-F80D-487D-BF08-206DA6A17204}" destId="{DAABEBC8-0927-4018-9048-AD2A10FE5E3F}" srcOrd="1" destOrd="0" parTransId="{00B0C8B0-3893-4830-A744-793186704AFB}" sibTransId="{81AD8038-D02C-4BB9-823E-533FFE6E6E0A}"/>
    <dgm:cxn modelId="{A6E716F6-6A68-4462-918D-6A2896863D37}" type="presOf" srcId="{F9A847E5-A28A-499A-9D13-9F7E8BAB9E01}" destId="{C84E97A7-B542-42E9-A292-A369BB30F11A}" srcOrd="0" destOrd="0" presId="urn:microsoft.com/office/officeart/2005/8/layout/process1"/>
    <dgm:cxn modelId="{C7684011-4E0B-440B-AA72-7817AFDE2B88}" srcId="{DE80ECDE-F80D-487D-BF08-206DA6A17204}" destId="{F9A847E5-A28A-499A-9D13-9F7E8BAB9E01}" srcOrd="0" destOrd="0" parTransId="{60693496-CBD9-4E08-A5F1-4CC6A1399AB5}" sibTransId="{903621F8-1CB1-4BE8-BE5A-444400A585C6}"/>
    <dgm:cxn modelId="{2B761A4B-F03A-4A33-8CCA-19B36AC3AC46}" type="presOf" srcId="{DAABEBC8-0927-4018-9048-AD2A10FE5E3F}" destId="{6A36D317-48D5-4731-BB32-8AC07549528D}" srcOrd="0" destOrd="0" presId="urn:microsoft.com/office/officeart/2005/8/layout/process1"/>
    <dgm:cxn modelId="{48527373-9721-4694-B9D9-8D9648AB272B}" type="presOf" srcId="{903621F8-1CB1-4BE8-BE5A-444400A585C6}" destId="{9D33D043-77C3-4A75-B5AA-A70713160090}" srcOrd="0" destOrd="0" presId="urn:microsoft.com/office/officeart/2005/8/layout/process1"/>
    <dgm:cxn modelId="{F2305761-2664-4E55-8A6F-2EF6FCE33382}" type="presOf" srcId="{903621F8-1CB1-4BE8-BE5A-444400A585C6}" destId="{FCD7B690-FDD7-470E-870C-F01902976827}" srcOrd="1" destOrd="0" presId="urn:microsoft.com/office/officeart/2005/8/layout/process1"/>
    <dgm:cxn modelId="{6C9C96DD-094C-4236-98CD-3E6FECD0573A}" type="presOf" srcId="{81AD8038-D02C-4BB9-823E-533FFE6E6E0A}" destId="{807E247A-C7AA-49F5-9977-E1D97EC33184}" srcOrd="0" destOrd="0" presId="urn:microsoft.com/office/officeart/2005/8/layout/process1"/>
    <dgm:cxn modelId="{5F4B715D-3C0F-40DA-9590-7035124C5080}" srcId="{DE80ECDE-F80D-487D-BF08-206DA6A17204}" destId="{8544A5D6-4025-469A-A0A4-A8FBBACD02E3}" srcOrd="2" destOrd="0" parTransId="{46925C20-3779-42E0-A0D3-517DC1FCB4B3}" sibTransId="{DD1B255B-D726-4FAF-987A-F019F5D6BCCD}"/>
    <dgm:cxn modelId="{D305A7B8-78A5-47CA-875D-3F33979BC891}" type="presParOf" srcId="{1EE0C07D-081C-4E62-8CCB-2B41C35C64AA}" destId="{C84E97A7-B542-42E9-A292-A369BB30F11A}" srcOrd="0" destOrd="0" presId="urn:microsoft.com/office/officeart/2005/8/layout/process1"/>
    <dgm:cxn modelId="{A798C544-1012-4904-94F2-3115B9E1AC45}" type="presParOf" srcId="{1EE0C07D-081C-4E62-8CCB-2B41C35C64AA}" destId="{9D33D043-77C3-4A75-B5AA-A70713160090}" srcOrd="1" destOrd="0" presId="urn:microsoft.com/office/officeart/2005/8/layout/process1"/>
    <dgm:cxn modelId="{EDA8F7EA-8419-4A45-80FC-6F471CBCE153}" type="presParOf" srcId="{9D33D043-77C3-4A75-B5AA-A70713160090}" destId="{FCD7B690-FDD7-470E-870C-F01902976827}" srcOrd="0" destOrd="0" presId="urn:microsoft.com/office/officeart/2005/8/layout/process1"/>
    <dgm:cxn modelId="{A45E791D-212B-4A5A-965E-06D37BC99C27}" type="presParOf" srcId="{1EE0C07D-081C-4E62-8CCB-2B41C35C64AA}" destId="{6A36D317-48D5-4731-BB32-8AC07549528D}" srcOrd="2" destOrd="0" presId="urn:microsoft.com/office/officeart/2005/8/layout/process1"/>
    <dgm:cxn modelId="{2124BCCC-1333-43F2-9B33-C8027AE3E56A}" type="presParOf" srcId="{1EE0C07D-081C-4E62-8CCB-2B41C35C64AA}" destId="{807E247A-C7AA-49F5-9977-E1D97EC33184}" srcOrd="3" destOrd="0" presId="urn:microsoft.com/office/officeart/2005/8/layout/process1"/>
    <dgm:cxn modelId="{8A4785CF-EDB2-4D16-8404-B0921ABEC910}" type="presParOf" srcId="{807E247A-C7AA-49F5-9977-E1D97EC33184}" destId="{CC8D2FE4-FD9E-4D68-94B3-E0A8BCBC846C}" srcOrd="0" destOrd="0" presId="urn:microsoft.com/office/officeart/2005/8/layout/process1"/>
    <dgm:cxn modelId="{2ED8BB94-3FA1-4E45-9544-62AAE518AFA1}" type="presParOf" srcId="{1EE0C07D-081C-4E62-8CCB-2B41C35C64AA}" destId="{0385323A-B80B-4F98-92A8-614DB18D3CA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E97A7-B542-42E9-A292-A369BB30F11A}">
      <dsp:nvSpPr>
        <dsp:cNvPr id="0" name=""/>
        <dsp:cNvSpPr/>
      </dsp:nvSpPr>
      <dsp:spPr>
        <a:xfrm>
          <a:off x="7024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</a:t>
          </a:r>
          <a:endParaRPr lang="cs-CZ" sz="2500" kern="1200" dirty="0"/>
        </a:p>
      </dsp:txBody>
      <dsp:txXfrm>
        <a:off x="34442" y="27418"/>
        <a:ext cx="2044858" cy="881268"/>
      </dsp:txXfrm>
    </dsp:sp>
    <dsp:sp modelId="{9D33D043-77C3-4A75-B5AA-A70713160090}">
      <dsp:nvSpPr>
        <dsp:cNvPr id="0" name=""/>
        <dsp:cNvSpPr/>
      </dsp:nvSpPr>
      <dsp:spPr>
        <a:xfrm>
          <a:off x="2316688" y="207689"/>
          <a:ext cx="445135" cy="5207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2316688" y="311834"/>
        <a:ext cx="311595" cy="312434"/>
      </dsp:txXfrm>
    </dsp:sp>
    <dsp:sp modelId="{6A36D317-48D5-4731-BB32-8AC07549528D}">
      <dsp:nvSpPr>
        <dsp:cNvPr id="0" name=""/>
        <dsp:cNvSpPr/>
      </dsp:nvSpPr>
      <dsp:spPr>
        <a:xfrm>
          <a:off x="2946596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Střední škola</a:t>
          </a:r>
          <a:endParaRPr lang="cs-CZ" sz="2500" kern="1200" dirty="0"/>
        </a:p>
      </dsp:txBody>
      <dsp:txXfrm>
        <a:off x="2974014" y="27418"/>
        <a:ext cx="2044858" cy="881268"/>
      </dsp:txXfrm>
    </dsp:sp>
    <dsp:sp modelId="{807E247A-C7AA-49F5-9977-E1D97EC33184}">
      <dsp:nvSpPr>
        <dsp:cNvPr id="0" name=""/>
        <dsp:cNvSpPr/>
      </dsp:nvSpPr>
      <dsp:spPr>
        <a:xfrm>
          <a:off x="5256260" y="207689"/>
          <a:ext cx="445135" cy="5207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5256260" y="311834"/>
        <a:ext cx="311595" cy="312434"/>
      </dsp:txXfrm>
    </dsp:sp>
    <dsp:sp modelId="{0385323A-B80B-4F98-92A8-614DB18D3CAB}">
      <dsp:nvSpPr>
        <dsp:cNvPr id="0" name=""/>
        <dsp:cNvSpPr/>
      </dsp:nvSpPr>
      <dsp:spPr>
        <a:xfrm>
          <a:off x="5886168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Univerzita </a:t>
          </a:r>
          <a:endParaRPr lang="cs-CZ" sz="2500" kern="1200" dirty="0"/>
        </a:p>
      </dsp:txBody>
      <dsp:txXfrm>
        <a:off x="5913586" y="27418"/>
        <a:ext cx="2044858" cy="8812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E97A7-B542-42E9-A292-A369BB30F11A}">
      <dsp:nvSpPr>
        <dsp:cNvPr id="0" name=""/>
        <dsp:cNvSpPr/>
      </dsp:nvSpPr>
      <dsp:spPr>
        <a:xfrm>
          <a:off x="0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Zdravotní středisko</a:t>
          </a:r>
          <a:endParaRPr lang="cs-CZ" sz="2400" kern="1200" dirty="0"/>
        </a:p>
      </dsp:txBody>
      <dsp:txXfrm>
        <a:off x="27418" y="27418"/>
        <a:ext cx="2044858" cy="881268"/>
      </dsp:txXfrm>
    </dsp:sp>
    <dsp:sp modelId="{9D33D043-77C3-4A75-B5AA-A70713160090}">
      <dsp:nvSpPr>
        <dsp:cNvPr id="0" name=""/>
        <dsp:cNvSpPr/>
      </dsp:nvSpPr>
      <dsp:spPr>
        <a:xfrm>
          <a:off x="2311419" y="207689"/>
          <a:ext cx="448858" cy="5207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311419" y="311834"/>
        <a:ext cx="314201" cy="312434"/>
      </dsp:txXfrm>
    </dsp:sp>
    <dsp:sp modelId="{6A36D317-48D5-4731-BB32-8AC07549528D}">
      <dsp:nvSpPr>
        <dsp:cNvPr id="0" name=""/>
        <dsp:cNvSpPr/>
      </dsp:nvSpPr>
      <dsp:spPr>
        <a:xfrm>
          <a:off x="2946596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Poliklinika </a:t>
          </a:r>
          <a:endParaRPr lang="cs-CZ" sz="2400" kern="1200" dirty="0"/>
        </a:p>
      </dsp:txBody>
      <dsp:txXfrm>
        <a:off x="2974014" y="27418"/>
        <a:ext cx="2044858" cy="881268"/>
      </dsp:txXfrm>
    </dsp:sp>
    <dsp:sp modelId="{807E247A-C7AA-49F5-9977-E1D97EC33184}">
      <dsp:nvSpPr>
        <dsp:cNvPr id="0" name=""/>
        <dsp:cNvSpPr/>
      </dsp:nvSpPr>
      <dsp:spPr>
        <a:xfrm>
          <a:off x="5256260" y="207689"/>
          <a:ext cx="445135" cy="5207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5256260" y="311834"/>
        <a:ext cx="311595" cy="312434"/>
      </dsp:txXfrm>
    </dsp:sp>
    <dsp:sp modelId="{0385323A-B80B-4F98-92A8-614DB18D3CAB}">
      <dsp:nvSpPr>
        <dsp:cNvPr id="0" name=""/>
        <dsp:cNvSpPr/>
      </dsp:nvSpPr>
      <dsp:spPr>
        <a:xfrm>
          <a:off x="5886168" y="0"/>
          <a:ext cx="2099694" cy="936104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Specializované kliniky</a:t>
          </a:r>
          <a:endParaRPr lang="cs-CZ" sz="2400" kern="1200" dirty="0"/>
        </a:p>
      </dsp:txBody>
      <dsp:txXfrm>
        <a:off x="5913586" y="27418"/>
        <a:ext cx="2044858" cy="881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99F7F6-96B4-473D-8116-5EEB93C3AD1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F96C39-B800-4C73-82CA-50CF5EF75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799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96C39-B800-4C73-82CA-50CF5EF757D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401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8/89/Jeskyn%C4%9B_Balcarka32.jpg" TargetMode="Externa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//upload.wikimedia.org/wikipedia/commons/2/2a/Skischanzen_in_Harrachov.JPG" TargetMode="External"/><Relationship Id="rId2" Type="http://schemas.openxmlformats.org/officeDocument/2006/relationships/hyperlink" Target="//upload.wikimedia.org/wikipedia/commons/6/6f/Kutna_Hora_CZ_St_Barbara_Cathedral_front_view_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b/ba/Pernstejn6_(js).jpg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hyperlink" Target="//upload.wikimedia.org/wikipedia/commons/3/32/Prazske-vystaviste-holesovice.jpg" TargetMode="External"/><Relationship Id="rId4" Type="http://schemas.openxmlformats.org/officeDocument/2006/relationships/hyperlink" Target="//upload.wikimedia.org/wikipedia/commons/a/a1/KarlovyVaryHotSpring.jpg" TargetMode="External"/><Relationship Id="rId9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VY_52_INOVACE_66_Služby a cestovní ruch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3219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 s definicí služeb a s jejich hierarchizací. Poznají nejdůležitější druhy a střediska cestovního ruchu v ČR.</a:t>
            </a:r>
          </a:p>
          <a:p>
            <a:r>
              <a:rPr lang="cs-CZ" dirty="0" smtClean="0"/>
              <a:t>Pomůcky: Školní atlas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9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r>
              <a:rPr lang="cs-CZ" b="1" dirty="0" smtClean="0"/>
              <a:t>Služby</a:t>
            </a:r>
            <a:r>
              <a:rPr lang="cs-CZ" dirty="0" smtClean="0"/>
              <a:t> = nevýrobní oblast ekonomiky</a:t>
            </a:r>
          </a:p>
          <a:p>
            <a:r>
              <a:rPr lang="cs-CZ" dirty="0" smtClean="0"/>
              <a:t>Vysoká zaměstnanost ve službách je známkou rozvinuté ekonomiky</a:t>
            </a:r>
          </a:p>
          <a:p>
            <a:r>
              <a:rPr lang="cs-CZ" b="1" dirty="0" smtClean="0"/>
              <a:t>Základní oblasti služeb</a:t>
            </a:r>
            <a:r>
              <a:rPr lang="cs-CZ" dirty="0" smtClean="0"/>
              <a:t>: Obchod, zdravotnictví, školství, stravovací a ubytovací zařízení, bezpečnostní služby, finanční instituce, kulturní zařízení, opravny…..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94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/>
          </a:bodyPr>
          <a:lstStyle/>
          <a:p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Úkol: Jaké služby najdete ve vaší obci?</a:t>
            </a:r>
          </a:p>
          <a:p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Jaké služby můžete využívat v okresním městě?</a:t>
            </a:r>
          </a:p>
          <a:p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Jaké v hlavním městě?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Rozmístění služeb podléhá </a:t>
            </a:r>
            <a:r>
              <a:rPr lang="cs-CZ" b="1" i="1" dirty="0" smtClean="0"/>
              <a:t>hierarchii</a:t>
            </a:r>
            <a:r>
              <a:rPr lang="cs-CZ" dirty="0" smtClean="0"/>
              <a:t> – v malých obcích pouze základní služby, čím větší sídlo, tím specializovanější služby.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85472965"/>
              </p:ext>
            </p:extLst>
          </p:nvPr>
        </p:nvGraphicFramePr>
        <p:xfrm>
          <a:off x="611560" y="2132856"/>
          <a:ext cx="7992888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44008909"/>
              </p:ext>
            </p:extLst>
          </p:nvPr>
        </p:nvGraphicFramePr>
        <p:xfrm>
          <a:off x="611560" y="3501008"/>
          <a:ext cx="7992888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7586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940"/>
            <a:ext cx="8229600" cy="1143000"/>
          </a:xfrm>
        </p:spPr>
        <p:txBody>
          <a:bodyPr/>
          <a:lstStyle/>
          <a:p>
            <a:r>
              <a:rPr lang="cs-CZ" dirty="0" smtClean="0"/>
              <a:t>Cestovní ruch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Zahrnuje cestování za rekreací, prací, vzděláním, obchodem….</a:t>
            </a:r>
          </a:p>
          <a:p>
            <a:r>
              <a:rPr lang="cs-CZ" dirty="0" smtClean="0"/>
              <a:t>V ČR existují střediska zaměřená na: </a:t>
            </a:r>
          </a:p>
          <a:p>
            <a:pPr marL="514350" indent="-514350">
              <a:buAutoNum type="arabicPeriod"/>
            </a:pPr>
            <a:r>
              <a:rPr lang="cs-CZ" b="1" i="1" dirty="0" smtClean="0"/>
              <a:t>Kulturní památky </a:t>
            </a:r>
            <a:r>
              <a:rPr lang="cs-CZ" dirty="0" smtClean="0"/>
              <a:t>– Praha a další města pod ochranou UNESCO</a:t>
            </a:r>
          </a:p>
          <a:p>
            <a:pPr marL="514350" indent="-514350">
              <a:buAutoNum type="arabicPeriod"/>
            </a:pPr>
            <a:r>
              <a:rPr lang="cs-CZ" b="1" i="1" dirty="0" smtClean="0"/>
              <a:t>Sportovní vyžití </a:t>
            </a:r>
            <a:r>
              <a:rPr lang="cs-CZ" dirty="0" smtClean="0"/>
              <a:t>– horská střediska</a:t>
            </a:r>
          </a:p>
          <a:p>
            <a:pPr marL="514350" indent="-514350">
              <a:buAutoNum type="arabicPeriod"/>
            </a:pPr>
            <a:r>
              <a:rPr lang="cs-CZ" b="1" i="1" dirty="0" smtClean="0"/>
              <a:t>Lázeňství</a:t>
            </a:r>
            <a:r>
              <a:rPr lang="cs-CZ" dirty="0" smtClean="0"/>
              <a:t> – západočeský trojúhelník, Poděbrady, Třeboň …</a:t>
            </a:r>
          </a:p>
          <a:p>
            <a:pPr marL="514350" indent="-514350">
              <a:buAutoNum type="arabicPeriod"/>
            </a:pPr>
            <a:r>
              <a:rPr lang="cs-CZ" b="1" i="1" dirty="0" smtClean="0"/>
              <a:t>Veletrhy </a:t>
            </a:r>
            <a:r>
              <a:rPr lang="cs-CZ" dirty="0" smtClean="0"/>
              <a:t>– Brno, České Budějovice, Liberec, Praha…</a:t>
            </a:r>
          </a:p>
          <a:p>
            <a:pPr marL="514350" indent="-514350">
              <a:buAutoNum type="arabicPeriod"/>
            </a:pPr>
            <a:r>
              <a:rPr lang="cs-CZ" b="1" i="1" dirty="0" smtClean="0"/>
              <a:t>Přírodní památky </a:t>
            </a:r>
            <a:r>
              <a:rPr lang="cs-CZ" dirty="0" smtClean="0"/>
              <a:t>– oblasti NP, CHKO….</a:t>
            </a:r>
          </a:p>
        </p:txBody>
      </p:sp>
    </p:spTree>
    <p:extLst>
      <p:ext uri="{BB962C8B-B14F-4D97-AF65-F5344CB8AC3E}">
        <p14:creationId xmlns:p14="http://schemas.microsoft.com/office/powerpoint/2010/main" val="38334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9776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Úkol: Poznejte následující lokality a řekněte, co nabízí z hlediska cestovního ruchu</a:t>
            </a:r>
            <a:endParaRPr lang="cs-CZ" sz="3200" dirty="0"/>
          </a:p>
        </p:txBody>
      </p:sp>
      <p:pic>
        <p:nvPicPr>
          <p:cNvPr id="1026" name="Picture 2" descr="Soubor:Kutna Hora CZ St Barbara Cathedral front view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1854158" cy="258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KarlovyVaryHotSpring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681" y="3744727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Pernstejn6 (js)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90841"/>
            <a:ext cx="2045794" cy="253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Jeskyně Balcarka32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245" y="1700809"/>
            <a:ext cx="2344709" cy="156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oubor:Prazske-vystaviste-holesovice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46" y="4175882"/>
            <a:ext cx="3515544" cy="2447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le:Skischanzen in Harrachov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03" y="4603619"/>
            <a:ext cx="2435424" cy="182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0470" y="39448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40327" y="41294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4693" y="641756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6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18386" y="139084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411196" y="32340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4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8244408" y="38065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5788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Chrám sv. Barbory v Kutné Hoře</a:t>
            </a:r>
          </a:p>
          <a:p>
            <a:r>
              <a:rPr lang="cs-CZ" dirty="0" smtClean="0"/>
              <a:t>2. Vřídlo – Karlovy Vary</a:t>
            </a:r>
          </a:p>
          <a:p>
            <a:r>
              <a:rPr lang="cs-CZ" dirty="0" smtClean="0"/>
              <a:t>3. </a:t>
            </a:r>
            <a:r>
              <a:rPr lang="cs-CZ" dirty="0"/>
              <a:t>Hrad </a:t>
            </a:r>
            <a:r>
              <a:rPr lang="cs-CZ" dirty="0" smtClean="0"/>
              <a:t>Pernštejn</a:t>
            </a:r>
          </a:p>
          <a:p>
            <a:r>
              <a:rPr lang="cs-CZ" dirty="0" smtClean="0"/>
              <a:t>4. Moravský kras</a:t>
            </a:r>
          </a:p>
          <a:p>
            <a:r>
              <a:rPr lang="cs-CZ" dirty="0" smtClean="0"/>
              <a:t>5. Výstaviště Praha Holešovice</a:t>
            </a:r>
          </a:p>
          <a:p>
            <a:r>
              <a:rPr lang="cs-CZ" dirty="0" smtClean="0"/>
              <a:t>6. skokanské můstky Harrachov - Krkonoše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30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použitých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 http</a:t>
            </a:r>
            <a:r>
              <a:rPr lang="cs-CZ" dirty="0"/>
              <a:t>://</a:t>
            </a:r>
            <a:r>
              <a:rPr lang="cs-CZ" dirty="0" smtClean="0"/>
              <a:t>cs.wikipedia.org/wiki/Soubor:Kutna_Hora_CZ_St_Barbara_Cathedral_front_view_02.JPG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 http</a:t>
            </a:r>
            <a:r>
              <a:rPr lang="cs-CZ" dirty="0"/>
              <a:t>://</a:t>
            </a:r>
            <a:r>
              <a:rPr lang="cs-CZ" dirty="0" smtClean="0"/>
              <a:t>cs.wikipedia.org/wiki/Soubor:KarlovyVaryHotSpring.jpg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 http</a:t>
            </a:r>
            <a:r>
              <a:rPr lang="cs-CZ" dirty="0"/>
              <a:t>://cs.wikipedia.org/wiki/Soubor:Pernstejn6_(js).</a:t>
            </a:r>
            <a:r>
              <a:rPr lang="cs-CZ" dirty="0" smtClean="0"/>
              <a:t>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4 http</a:t>
            </a:r>
            <a:r>
              <a:rPr lang="cs-CZ" dirty="0"/>
              <a:t>://</a:t>
            </a:r>
            <a:r>
              <a:rPr lang="cs-CZ" dirty="0" smtClean="0"/>
              <a:t>cs.wikipedia.org/wiki/Soubor:Jeskyn%C4%9B_Balcarka32.jpg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5 http</a:t>
            </a:r>
            <a:r>
              <a:rPr lang="cs-CZ" dirty="0"/>
              <a:t>://</a:t>
            </a:r>
            <a:r>
              <a:rPr lang="cs-CZ" dirty="0" smtClean="0"/>
              <a:t>cs.wikipedia.org/wiki/Soubor:Prazske-vystaviste-holesovice.jpg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6 http</a:t>
            </a:r>
            <a:r>
              <a:rPr lang="cs-CZ" dirty="0"/>
              <a:t>://</a:t>
            </a:r>
            <a:r>
              <a:rPr lang="cs-CZ" dirty="0" smtClean="0"/>
              <a:t>commons.wikimedia.org/wiki/File:Skischanzen_in_Harrachov.JPG?uselang=cs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14.1. 2011</a:t>
            </a:r>
            <a:r>
              <a:rPr lang="en-US"/>
              <a:t> ]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099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339</Words>
  <Application>Microsoft Office PowerPoint</Application>
  <PresentationFormat>Předvádění na obrazovce (4:3)</PresentationFormat>
  <Paragraphs>55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VY_52_INOVACE_66_Služby a cestovní ruch</vt:lpstr>
      <vt:lpstr>Prezentace aplikace PowerPoint</vt:lpstr>
      <vt:lpstr>Služby</vt:lpstr>
      <vt:lpstr>Prezentace aplikace PowerPoint</vt:lpstr>
      <vt:lpstr>Cestovní ruch</vt:lpstr>
      <vt:lpstr>Úkol: Poznejte následující lokality a řekněte, co nabízí z hlediska cestovního ruchu</vt:lpstr>
      <vt:lpstr>Řešení</vt:lpstr>
      <vt:lpstr>Zdroje použitých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VY_52_INOVACE_66_Služby a cestovní ruch</dc:title>
  <dc:creator>Vagnerova</dc:creator>
  <cp:lastModifiedBy>Vagnerova</cp:lastModifiedBy>
  <cp:revision>10</cp:revision>
  <dcterms:created xsi:type="dcterms:W3CDTF">2012-02-12T16:57:42Z</dcterms:created>
  <dcterms:modified xsi:type="dcterms:W3CDTF">2012-03-11T21:29:00Z</dcterms:modified>
</cp:coreProperties>
</file>