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6" r:id="rId4"/>
    <p:sldId id="260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//upload.wikimedia.org/wikipedia/commons/4/4b/Czech_republic_import_2007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//upload.wikimedia.org/wikipedia/commons/5/56/Czech_republic_export_2007.pn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VY_52_INOVACE_67_Zahraniční obchod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363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</a:t>
            </a:r>
            <a:r>
              <a:rPr lang="cs-CZ" dirty="0"/>
              <a:t> </a:t>
            </a:r>
            <a:r>
              <a:rPr lang="cs-CZ" dirty="0" smtClean="0"/>
              <a:t>s definicí zahraničního obchodu a s jeho strukturou z hlediska komodit </a:t>
            </a:r>
            <a:r>
              <a:rPr lang="cs-CZ" smtClean="0"/>
              <a:t>i partnerů.</a:t>
            </a:r>
            <a:endParaRPr lang="cs-CZ" dirty="0" smtClean="0"/>
          </a:p>
          <a:p>
            <a:r>
              <a:rPr lang="cs-CZ" dirty="0" smtClean="0"/>
              <a:t>Pomůcky: Školní atlas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9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cs-CZ" dirty="0" smtClean="0"/>
              <a:t>Zahraniční 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r>
              <a:rPr lang="cs-CZ" sz="2800" b="1" dirty="0"/>
              <a:t>Zahraniční obchod</a:t>
            </a:r>
            <a:r>
              <a:rPr lang="cs-CZ" sz="2800" dirty="0"/>
              <a:t> či </a:t>
            </a:r>
            <a:r>
              <a:rPr lang="cs-CZ" sz="2800" b="1" dirty="0"/>
              <a:t>mezinárodní obchod</a:t>
            </a:r>
            <a:r>
              <a:rPr lang="cs-CZ" sz="2800" dirty="0"/>
              <a:t> je obchod </a:t>
            </a:r>
            <a:r>
              <a:rPr lang="cs-CZ" sz="2800" dirty="0" smtClean="0"/>
              <a:t>přes </a:t>
            </a:r>
            <a:r>
              <a:rPr lang="cs-CZ" sz="2800" dirty="0"/>
              <a:t>hranice státu. </a:t>
            </a:r>
            <a:endParaRPr lang="cs-CZ" sz="2800" dirty="0" smtClean="0"/>
          </a:p>
          <a:p>
            <a:r>
              <a:rPr lang="cs-CZ" sz="2800" b="1" i="1" dirty="0"/>
              <a:t>Mezi hlavní příčiny rozvoje patří:</a:t>
            </a:r>
          </a:p>
          <a:p>
            <a:r>
              <a:rPr lang="cs-CZ" sz="2800" dirty="0"/>
              <a:t>Odlišnost přírodních a klimatických podmínek (těžba </a:t>
            </a:r>
            <a:r>
              <a:rPr lang="cs-CZ" sz="2800" dirty="0" err="1"/>
              <a:t>ner</a:t>
            </a:r>
            <a:r>
              <a:rPr lang="cs-CZ" sz="2800" dirty="0"/>
              <a:t>. surovin, zemědělství, cestovní ruch)</a:t>
            </a:r>
          </a:p>
          <a:p>
            <a:r>
              <a:rPr lang="cs-CZ" sz="2800" dirty="0"/>
              <a:t>Odlišný </a:t>
            </a:r>
            <a:r>
              <a:rPr lang="cs-CZ" sz="2800" dirty="0" smtClean="0"/>
              <a:t>vkus </a:t>
            </a:r>
            <a:r>
              <a:rPr lang="cs-CZ" sz="2800" dirty="0"/>
              <a:t>a preference (některá zboží mohou mít spotřebitele pouze v zahraničí)</a:t>
            </a:r>
          </a:p>
          <a:p>
            <a:r>
              <a:rPr lang="cs-CZ" sz="2800" dirty="0"/>
              <a:t>Snaha o zvyšování efektivity </a:t>
            </a:r>
            <a:r>
              <a:rPr lang="cs-CZ" sz="2800" dirty="0" smtClean="0"/>
              <a:t>výroby</a:t>
            </a:r>
          </a:p>
          <a:p>
            <a:endParaRPr lang="cs-CZ" sz="2800" dirty="0"/>
          </a:p>
          <a:p>
            <a:r>
              <a:rPr lang="cs-CZ" sz="2800" dirty="0" smtClean="0"/>
              <a:t>Poměr mezi dovozem a vývozem = </a:t>
            </a:r>
            <a:r>
              <a:rPr lang="cs-CZ" sz="2800" b="1" dirty="0" smtClean="0"/>
              <a:t>obchodní bilance</a:t>
            </a:r>
          </a:p>
          <a:p>
            <a:r>
              <a:rPr lang="cs-CZ" sz="2800" dirty="0" smtClean="0"/>
              <a:t>Vývoz ˃ dovoz  - aktivní obchodní bilance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3497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Struktura vývozu je částečně odrazem vyspělosti státu – rozvojové země vyváží suroviny, vyspělé země vyváží výrobky vyžadující kvalifikovanou pracovní sílu.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V ČR je v posledních letech patrný nárůst vývozu surovin a materiálů, klesá podíl vývozu strojírenských a dalších výrobků.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04088"/>
              </p:ext>
            </p:extLst>
          </p:nvPr>
        </p:nvGraphicFramePr>
        <p:xfrm>
          <a:off x="683568" y="1700808"/>
          <a:ext cx="5400600" cy="3733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4296"/>
                <a:gridCol w="273630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Vývoz 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Dovoz 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Televizory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Ropa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Obuv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Zemní plyn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Motory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Železná ruda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Automobily (osobní)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Bavlna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Bižuterie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Vlna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Chmel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Rýže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Pivo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Osobní automobily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Mléko a mléč. výrobky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Textilní výrobky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Výpočetní technika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Ovoce a zelenina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69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Struktura vývozu a dovozu ČR podle zemí</a:t>
            </a:r>
            <a:endParaRPr lang="cs-CZ" dirty="0"/>
          </a:p>
        </p:txBody>
      </p:sp>
      <p:pic>
        <p:nvPicPr>
          <p:cNvPr id="1028" name="Picture 4" descr="Soubor:Czech republic import 2007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592" y="1556788"/>
            <a:ext cx="5495925" cy="487680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Czech republic export 2007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" y="1705591"/>
            <a:ext cx="4572000" cy="432435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24238" y="58452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4358" y="58452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30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331236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1 http</a:t>
            </a:r>
            <a:r>
              <a:rPr lang="cs-CZ" dirty="0"/>
              <a:t>://</a:t>
            </a:r>
            <a:r>
              <a:rPr lang="cs-CZ" dirty="0" smtClean="0"/>
              <a:t>cs.wikipedia.org/wiki/Soubor:Czech_republic_export_2007.png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</a:t>
            </a:r>
            <a:r>
              <a:rPr lang="cs-CZ" dirty="0" smtClean="0"/>
              <a:t>27.1</a:t>
            </a:r>
            <a:r>
              <a:rPr lang="cs-CZ" dirty="0"/>
              <a:t>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 http</a:t>
            </a:r>
            <a:r>
              <a:rPr lang="cs-CZ" dirty="0"/>
              <a:t>://</a:t>
            </a:r>
            <a:r>
              <a:rPr lang="cs-CZ" dirty="0" smtClean="0"/>
              <a:t>cs.wikipedia.org/wiki/Soubor:Czech_republic_import_2007.png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27.1. 2011</a:t>
            </a:r>
            <a:r>
              <a:rPr lang="en-US" dirty="0"/>
              <a:t> ]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50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223</Words>
  <Application>Microsoft Office PowerPoint</Application>
  <PresentationFormat>Předvádění na obrazovce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VY_52_INOVACE_67_Zahraniční obchod</vt:lpstr>
      <vt:lpstr>Prezentace aplikace PowerPoint</vt:lpstr>
      <vt:lpstr>Zahraniční obchod</vt:lpstr>
      <vt:lpstr>Prezentace aplikace PowerPoint</vt:lpstr>
      <vt:lpstr>Struktura vývozu a dovozu ČR podle zemí</vt:lpstr>
      <vt:lpstr>Zdroje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VY_52_INOVACE_67_Zahraniční obchod</dc:title>
  <dc:creator>Vagnerova</dc:creator>
  <cp:lastModifiedBy>Vagnerova</cp:lastModifiedBy>
  <cp:revision>9</cp:revision>
  <dcterms:created xsi:type="dcterms:W3CDTF">2012-02-12T18:29:23Z</dcterms:created>
  <dcterms:modified xsi:type="dcterms:W3CDTF">2012-03-11T21:30:37Z</dcterms:modified>
</cp:coreProperties>
</file>