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7BED08F-64C6-4C21-9BC8-DD5EF69D5303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21AFF63-01A0-44E2-AD55-DE1231EB28A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9152812"/>
              </p:ext>
            </p:extLst>
          </p:nvPr>
        </p:nvGraphicFramePr>
        <p:xfrm>
          <a:off x="807939" y="1717087"/>
          <a:ext cx="7307685" cy="360886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46893"/>
                <a:gridCol w="4960792"/>
              </a:tblGrid>
              <a:tr h="205114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Digitální učební materiál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0928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6626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6626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48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CZ.1.07/1.5.00/34.0112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994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Moderní škola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8232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Střední hotelová škola, s.r.o., Floriánské nám. 350, Kladno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994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Konverzace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 anglickém jazyce</a:t>
                      </a:r>
                      <a:endParaRPr lang="cs-CZ" sz="12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994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okruh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Zdvořilostní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obraty, slovní zásoba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994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Téma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           </a:t>
                      </a:r>
                      <a:r>
                        <a:rPr lang="cs-CZ" sz="900" dirty="0" smtClean="0">
                          <a:effectLst/>
                        </a:rPr>
                        <a:t>     </a:t>
                      </a:r>
                      <a:r>
                        <a:rPr lang="cs-CZ" sz="800" dirty="0" err="1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Conversation</a:t>
                      </a: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at</a:t>
                      </a: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table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880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2.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4387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Jméno autora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Mgr. Dalibor Bartoš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1371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12.</a:t>
                      </a:r>
                      <a:r>
                        <a:rPr lang="cs-CZ" sz="900" baseline="0" dirty="0" smtClean="0">
                          <a:effectLst/>
                        </a:rPr>
                        <a:t> 2</a:t>
                      </a:r>
                      <a:r>
                        <a:rPr lang="cs-CZ" sz="900" dirty="0" smtClean="0">
                          <a:effectLst/>
                        </a:rPr>
                        <a:t>. </a:t>
                      </a:r>
                      <a:r>
                        <a:rPr lang="cs-CZ" sz="900" dirty="0">
                          <a:effectLst/>
                        </a:rPr>
                        <a:t>2013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  <a:tr h="4983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Student si procvičí základní konverzační fráze v restauraci a upevní si některé pojmy týkající se </a:t>
                      </a:r>
                      <a:r>
                        <a:rPr lang="cs-CZ" sz="900" dirty="0" smtClean="0">
                          <a:effectLst/>
                        </a:rPr>
                        <a:t>stolování.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7298" marR="7298" marT="7298" marB="7298" anchor="ctr"/>
                </a:tc>
              </a:tr>
            </a:tbl>
          </a:graphicData>
        </a:graphic>
      </p:graphicFrame>
      <p:pic>
        <p:nvPicPr>
          <p:cNvPr id="3" name="Picture 2" descr="logo_sos_bi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1112838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157192"/>
            <a:ext cx="6145213" cy="15049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57200" y="17780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848063" y="731473"/>
            <a:ext cx="410445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349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Eating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Home</a:t>
            </a:r>
            <a:r>
              <a:rPr lang="cs-CZ" b="1" dirty="0" smtClean="0"/>
              <a:t> </a:t>
            </a:r>
            <a:r>
              <a:rPr lang="cs-CZ" b="1" dirty="0" err="1" smtClean="0"/>
              <a:t>Vocabulary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407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glass</a:t>
            </a:r>
            <a:r>
              <a:rPr lang="cs-CZ" b="1" dirty="0" smtClean="0"/>
              <a:t>(es)</a:t>
            </a:r>
            <a:r>
              <a:rPr lang="cs-CZ" dirty="0" smtClean="0"/>
              <a:t> </a:t>
            </a:r>
          </a:p>
          <a:p>
            <a:r>
              <a:rPr lang="cs-CZ" b="1" dirty="0" err="1" smtClean="0"/>
              <a:t>tablecloth</a:t>
            </a:r>
            <a:r>
              <a:rPr lang="cs-CZ" b="1" dirty="0" smtClean="0"/>
              <a:t>(s)</a:t>
            </a:r>
            <a:r>
              <a:rPr lang="cs-CZ" dirty="0" smtClean="0"/>
              <a:t> </a:t>
            </a:r>
          </a:p>
          <a:p>
            <a:r>
              <a:rPr lang="cs-CZ" b="1" dirty="0" err="1" smtClean="0"/>
              <a:t>placemat</a:t>
            </a:r>
            <a:r>
              <a:rPr lang="cs-CZ" b="1" dirty="0" smtClean="0"/>
              <a:t>(s)</a:t>
            </a:r>
            <a:r>
              <a:rPr lang="cs-CZ" dirty="0" smtClean="0"/>
              <a:t> </a:t>
            </a:r>
          </a:p>
          <a:p>
            <a:r>
              <a:rPr lang="cs-CZ" b="1" dirty="0" err="1" smtClean="0"/>
              <a:t>serviette</a:t>
            </a:r>
            <a:r>
              <a:rPr lang="cs-CZ" b="1" dirty="0" smtClean="0"/>
              <a:t>(s)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vocabulary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173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Cutlery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dirty="0" smtClean="0"/>
              <a:t>knife (knives)</a:t>
            </a:r>
            <a:endParaRPr lang="cs-CZ" b="1" dirty="0" smtClean="0"/>
          </a:p>
          <a:p>
            <a:r>
              <a:rPr lang="en-US" dirty="0" smtClean="0"/>
              <a:t> </a:t>
            </a:r>
            <a:r>
              <a:rPr lang="en-US" b="1" dirty="0" smtClean="0"/>
              <a:t>fork(s)</a:t>
            </a:r>
            <a:endParaRPr lang="cs-CZ" b="1" dirty="0" smtClean="0"/>
          </a:p>
          <a:p>
            <a:r>
              <a:rPr lang="en-US" dirty="0" smtClean="0"/>
              <a:t> </a:t>
            </a:r>
            <a:r>
              <a:rPr lang="en-US" b="1" dirty="0" smtClean="0"/>
              <a:t>spoon(s)</a:t>
            </a:r>
            <a:endParaRPr lang="cs-CZ" b="1" dirty="0" smtClean="0"/>
          </a:p>
          <a:p>
            <a:r>
              <a:rPr lang="en-US" dirty="0" smtClean="0"/>
              <a:t> </a:t>
            </a:r>
            <a:r>
              <a:rPr lang="en-US" b="1" dirty="0" smtClean="0"/>
              <a:t>teaspoon(s)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Crockery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smtClean="0"/>
              <a:t>plate(s)</a:t>
            </a:r>
            <a:r>
              <a:rPr lang="cs-CZ" dirty="0" smtClean="0"/>
              <a:t> </a:t>
            </a:r>
          </a:p>
          <a:p>
            <a:r>
              <a:rPr lang="cs-CZ" b="1" dirty="0" err="1" smtClean="0"/>
              <a:t>bowl</a:t>
            </a:r>
            <a:r>
              <a:rPr lang="cs-CZ" b="1" dirty="0" smtClean="0"/>
              <a:t>(s)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cup(s)</a:t>
            </a:r>
            <a:r>
              <a:rPr lang="cs-CZ" dirty="0" smtClean="0"/>
              <a:t> </a:t>
            </a:r>
          </a:p>
          <a:p>
            <a:r>
              <a:rPr lang="cs-CZ" b="1" dirty="0" err="1" smtClean="0"/>
              <a:t>saucer</a:t>
            </a:r>
            <a:r>
              <a:rPr lang="cs-CZ" b="1" dirty="0" smtClean="0"/>
              <a:t>(s)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8559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Early </a:t>
            </a:r>
            <a:r>
              <a:rPr lang="cs-CZ" b="1" dirty="0" err="1" smtClean="0"/>
              <a:t>Morning</a:t>
            </a:r>
            <a:r>
              <a:rPr lang="cs-CZ" b="1" dirty="0" smtClean="0"/>
              <a:t> (</a:t>
            </a:r>
            <a:r>
              <a:rPr lang="cs-CZ" b="1" dirty="0" err="1" smtClean="0"/>
              <a:t>am</a:t>
            </a:r>
            <a:r>
              <a:rPr lang="cs-CZ" b="1" dirty="0" smtClean="0"/>
              <a:t>) - </a:t>
            </a:r>
            <a:r>
              <a:rPr lang="cs-CZ" b="1" dirty="0" err="1" smtClean="0"/>
              <a:t>Breakfast</a:t>
            </a:r>
            <a:r>
              <a:rPr lang="cs-CZ" b="1" dirty="0" smtClean="0"/>
              <a:t> </a:t>
            </a:r>
          </a:p>
          <a:p>
            <a:r>
              <a:rPr lang="en-US" b="1" dirty="0" smtClean="0"/>
              <a:t>Mid Morning (11.00 am) - Brunch - a mixture of breakfast and lunch </a:t>
            </a:r>
          </a:p>
          <a:p>
            <a:r>
              <a:rPr lang="en-US" b="1" dirty="0" smtClean="0"/>
              <a:t>(US) / </a:t>
            </a:r>
            <a:r>
              <a:rPr lang="en-US" b="1" dirty="0" err="1" smtClean="0"/>
              <a:t>Elevenses</a:t>
            </a:r>
            <a:r>
              <a:rPr lang="en-US" b="1" dirty="0" smtClean="0"/>
              <a:t> - a light snack (UK) </a:t>
            </a:r>
          </a:p>
          <a:p>
            <a:r>
              <a:rPr lang="cs-CZ" b="1" dirty="0" err="1" smtClean="0"/>
              <a:t>Noon</a:t>
            </a:r>
            <a:r>
              <a:rPr lang="cs-CZ" b="1" dirty="0" smtClean="0"/>
              <a:t> - Lunch </a:t>
            </a:r>
          </a:p>
          <a:p>
            <a:r>
              <a:rPr lang="en-US" b="1" dirty="0" smtClean="0"/>
              <a:t>Evening (pm) - Dinner / Tea / High Tea (very old fashioned)</a:t>
            </a:r>
          </a:p>
          <a:p>
            <a:r>
              <a:rPr lang="cs-CZ" b="1" dirty="0" smtClean="0"/>
              <a:t>Night (</a:t>
            </a:r>
            <a:r>
              <a:rPr lang="cs-CZ" b="1" dirty="0" err="1" smtClean="0"/>
              <a:t>pm</a:t>
            </a:r>
            <a:r>
              <a:rPr lang="cs-CZ" b="1" dirty="0" smtClean="0"/>
              <a:t>) - </a:t>
            </a:r>
            <a:r>
              <a:rPr lang="cs-CZ" b="1" dirty="0" err="1" smtClean="0"/>
              <a:t>Supper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Mealtimes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8328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love </a:t>
            </a:r>
            <a:r>
              <a:rPr lang="cs-CZ" dirty="0" err="1" smtClean="0"/>
              <a:t>spinach</a:t>
            </a:r>
            <a:r>
              <a:rPr lang="cs-CZ" dirty="0" smtClean="0"/>
              <a:t>. </a:t>
            </a:r>
          </a:p>
          <a:p>
            <a:r>
              <a:rPr lang="en-US" dirty="0" smtClean="0"/>
              <a:t>I'm a vegetarian, I only eat fruit and vegetables. </a:t>
            </a:r>
            <a:endParaRPr lang="cs-CZ" dirty="0" smtClean="0"/>
          </a:p>
          <a:p>
            <a:r>
              <a:rPr lang="en-US" dirty="0" smtClean="0"/>
              <a:t>I have allergies, but I can eat fruit.</a:t>
            </a:r>
            <a:endParaRPr lang="cs-CZ" dirty="0" smtClean="0"/>
          </a:p>
          <a:p>
            <a:r>
              <a:rPr lang="en-US" dirty="0" smtClean="0"/>
              <a:t>I eat fish on Friday, for religious reasons.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Things you eat</a:t>
            </a:r>
            <a:br>
              <a:rPr lang="en-US" b="1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913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spinach</a:t>
            </a:r>
            <a:r>
              <a:rPr lang="cs-CZ" dirty="0" smtClean="0"/>
              <a:t>. </a:t>
            </a:r>
          </a:p>
          <a:p>
            <a:r>
              <a:rPr lang="en-US" dirty="0" smtClean="0"/>
              <a:t>I'm a vegetarian, I don't eat meat or fish. </a:t>
            </a:r>
            <a:endParaRPr lang="cs-CZ" dirty="0" smtClean="0"/>
          </a:p>
          <a:p>
            <a:r>
              <a:rPr lang="en-US" dirty="0" smtClean="0"/>
              <a:t>I have allergies, so I can't eat anything containing nuts.</a:t>
            </a:r>
            <a:endParaRPr lang="cs-CZ" dirty="0" smtClean="0"/>
          </a:p>
          <a:p>
            <a:r>
              <a:rPr lang="en-US" dirty="0" smtClean="0"/>
              <a:t>I don't eat pork, for religious reasons.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Things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don't</a:t>
            </a:r>
            <a:r>
              <a:rPr lang="cs-CZ" b="1" dirty="0" smtClean="0"/>
              <a:t> </a:t>
            </a:r>
            <a:r>
              <a:rPr lang="cs-CZ" b="1" dirty="0" err="1" smtClean="0"/>
              <a:t>eat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8749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914931"/>
              </p:ext>
            </p:extLst>
          </p:nvPr>
        </p:nvGraphicFramePr>
        <p:xfrm>
          <a:off x="457200" y="1942941"/>
          <a:ext cx="8229600" cy="3840480"/>
        </p:xfrm>
        <a:graphic>
          <a:graphicData uri="http://schemas.openxmlformats.org/drawingml/2006/table">
            <a:tbl>
              <a:tblPr/>
              <a:tblGrid>
                <a:gridCol w="822960"/>
                <a:gridCol w="7406640"/>
              </a:tblGrid>
              <a:tr h="0">
                <a:tc gridSpan="2">
                  <a:txBody>
                    <a:bodyPr/>
                    <a:lstStyle/>
                    <a:p>
                      <a:r>
                        <a:rPr lang="en-US" b="1" dirty="0"/>
                        <a:t>It's 7am and John is still in bed. John's mother must leave for work.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Mrs S: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Get up John or you'll be late for school!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John: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I'm getting up mum.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Mrs S: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Well come down stairs and have your breakfast.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John: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Can I have cereal and toast?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Mrs S: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Yes if you hurry, I have to leave for work.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John: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Morning mum.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Mrs S: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Fetch a chair and sit at the table, there's a bowl of cereal, a plate of toast and a cup of tea. You'll have to get your own cutlery. I've got to go now, I'll see you tonight, bye.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John: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Bye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mum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Dialogue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2557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366312"/>
              </p:ext>
            </p:extLst>
          </p:nvPr>
        </p:nvGraphicFramePr>
        <p:xfrm>
          <a:off x="1060477" y="1600202"/>
          <a:ext cx="7023046" cy="4749057"/>
        </p:xfrm>
        <a:graphic>
          <a:graphicData uri="http://schemas.openxmlformats.org/drawingml/2006/table">
            <a:tbl>
              <a:tblPr/>
              <a:tblGrid>
                <a:gridCol w="702305"/>
                <a:gridCol w="6320741"/>
              </a:tblGrid>
              <a:tr h="312135">
                <a:tc gridSpan="2">
                  <a:txBody>
                    <a:bodyPr/>
                    <a:lstStyle/>
                    <a:p>
                      <a:pPr algn="ctr"/>
                      <a:r>
                        <a:rPr lang="en-US" sz="1500" b="1" dirty="0"/>
                        <a:t>It's 5pm and John's mother has just come home from work. 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John: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What's for dinner tonight mum?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Mrs S: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/>
                        <a:t>What do you fancy?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John: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Fish and chips would be nice.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Mrs S: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What did you have for lunch at school?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John: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/>
                        <a:t>Pizza and chips.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Mrs S: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Well how about a nice healthy salad then?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John: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Oh. Well ok, can I help?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Mrs S: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Yes you can set the table. Set it for 3, your father should be home any minute.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John: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Should I put spoons and bowls out?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80338">
                <a:tc>
                  <a:txBody>
                    <a:bodyPr/>
                    <a:lstStyle/>
                    <a:p>
                      <a:r>
                        <a:rPr lang="cs-CZ" sz="1500"/>
                        <a:t>Mrs S: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No we won't have a starter, just put out plates and knives and forks, we'll have fruit for pudding. We'll need cups and saucers too, your father will want a cup of tea when he comes in.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John: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I want to invite Mark for tea on Saturday. Can he come.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135">
                <a:tc>
                  <a:txBody>
                    <a:bodyPr/>
                    <a:lstStyle/>
                    <a:p>
                      <a:r>
                        <a:rPr lang="cs-CZ" sz="1500"/>
                        <a:t>Mrs S: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Yes of course, as long as it's ok with his mother.</a:t>
                      </a:r>
                    </a:p>
                  </a:txBody>
                  <a:tcPr marL="78034" marR="78034" marT="39017" marB="3901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Dialogue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447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NEUVEDEN, Neuveden. </a:t>
            </a:r>
            <a:r>
              <a:rPr lang="cs-CZ" i="1" dirty="0"/>
              <a:t>www.learnenglish.de</a:t>
            </a:r>
            <a:r>
              <a:rPr lang="cs-CZ" dirty="0"/>
              <a:t> [online]. [cit. 30.5.2013]. Dostupný na WWW: http://www.learnenglish.de/vocabulary/eatathome.htm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738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105</TotalTime>
  <Words>599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Eating at Home Vocabulary </vt:lpstr>
      <vt:lpstr>Basic vocabulary</vt:lpstr>
      <vt:lpstr>Basic vocabulary</vt:lpstr>
      <vt:lpstr>Mealtimes </vt:lpstr>
      <vt:lpstr>Things you eat </vt:lpstr>
      <vt:lpstr>Things you don't eat </vt:lpstr>
      <vt:lpstr>Dialogue </vt:lpstr>
      <vt:lpstr>Dialogue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Eating at Home Vocabulary</dc:title>
  <dc:creator>Bartoš Dalibor</dc:creator>
  <cp:lastModifiedBy>Bartoš Dalibor</cp:lastModifiedBy>
  <cp:revision>10</cp:revision>
  <dcterms:created xsi:type="dcterms:W3CDTF">2013-05-29T13:04:55Z</dcterms:created>
  <dcterms:modified xsi:type="dcterms:W3CDTF">2013-05-30T12:51:23Z</dcterms:modified>
</cp:coreProperties>
</file>