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D9A11-8E06-45AB-AB16-3337A8D64E26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E4D77B-85A9-4309-9CD5-55EDB633C7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etskestranky.cz/clanek/2019-pohadkove_dvojice_krizovka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VY_12_INOVACE </a:t>
            </a:r>
            <a:r>
              <a:rPr lang="cs-CZ" sz="3200" b="1" dirty="0" smtClean="0">
                <a:latin typeface="+mn-lt"/>
              </a:rPr>
              <a:t>1_35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Český jazyk-čtení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Z pohádky </a:t>
            </a:r>
            <a:r>
              <a:rPr lang="cs-CZ" smtClean="0">
                <a:latin typeface="+mn-lt"/>
              </a:rPr>
              <a:t>do pohádky</a:t>
            </a:r>
            <a:endParaRPr lang="cs-CZ" dirty="0" smtClean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NÁZEV DIGITÁLNÍHO UČEBNÍHO MATERIÁLU: Český jazyk-čtení - Z pohádky do pohádky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AUTOR: Mgr. Jarmila Luštická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STRUČNÁ </a:t>
            </a:r>
            <a:r>
              <a:rPr lang="cs-CZ" sz="1200" dirty="0" smtClean="0"/>
              <a:t>ANOTACE (DATUM PILOTÁŽE, OBSAH): 14. 3. 2012 Doplňování jmen známých dvojic pohádkových </a:t>
            </a:r>
            <a:r>
              <a:rPr lang="cs-CZ" sz="1200" dirty="0" smtClean="0"/>
              <a:t>postav 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VZDĚLÁVACÍ </a:t>
            </a:r>
            <a:r>
              <a:rPr lang="cs-CZ" sz="1200" dirty="0" smtClean="0"/>
              <a:t>PŘEDMĚT (VE KTERÉM BYL MATERIÁL ODUČEN): Český jazyk – literární výchova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KLÍČOVÉ KOMPETENCE: </a:t>
            </a:r>
            <a:r>
              <a:rPr lang="cs-CZ" sz="1200" dirty="0" err="1" smtClean="0"/>
              <a:t>Kompetence</a:t>
            </a:r>
            <a:r>
              <a:rPr lang="cs-CZ" sz="1200" dirty="0" smtClean="0"/>
              <a:t> k učení, kompetence komunikativní, kompetence občanské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MEZIPŘEDMĚTOVÉ VZTAHY: Hudební výchova, výtvarná výchova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OČEKÁVANÝ VÝSTUP: Osvojení si pohádkových postav </a:t>
            </a:r>
          </a:p>
          <a:p>
            <a:r>
              <a:rPr lang="cs-CZ" sz="1200" dirty="0" smtClean="0"/>
              <a:t> </a:t>
            </a:r>
          </a:p>
          <a:p>
            <a:r>
              <a:rPr lang="cs-CZ" sz="1200" dirty="0" smtClean="0"/>
              <a:t>TYPICKÁ VĚKOVÁ SKUPINA: 3. – 5. ročník Praktická škola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83568" y="1268760"/>
            <a:ext cx="7772400" cy="1470025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>
                    <a:lumMod val="50000"/>
                  </a:schemeClr>
                </a:solidFill>
              </a:rPr>
              <a:t>Pohádkové dvojice</a:t>
            </a:r>
            <a:endParaRPr lang="cs-CZ" sz="54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1520" y="476672"/>
            <a:ext cx="122413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Křemílek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476672"/>
            <a:ext cx="180020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Vochomůrka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1844824"/>
            <a:ext cx="122413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Hurvínek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1844824"/>
            <a:ext cx="1800200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Spejbl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1520" y="3068960"/>
            <a:ext cx="1224136" cy="646331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Maková panenka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3068960"/>
            <a:ext cx="1728192" cy="646331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motýl Emanuel 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437112"/>
            <a:ext cx="1224136" cy="369332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Pejsek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4437112"/>
            <a:ext cx="1656184" cy="369332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Kočička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9872" y="2420888"/>
            <a:ext cx="5508104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Umíš nakreslit pohádkovou postavu?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2" grpId="0" animBg="1"/>
      <p:bldP spid="15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264696" cy="6743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940152" y="3429000"/>
            <a:ext cx="3024336" cy="286232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1. Bob a ……</a:t>
            </a:r>
          </a:p>
          <a:p>
            <a:r>
              <a:rPr lang="cs-CZ" dirty="0" smtClean="0"/>
              <a:t>2. Bolek a …..</a:t>
            </a:r>
          </a:p>
          <a:p>
            <a:r>
              <a:rPr lang="cs-CZ" dirty="0" smtClean="0"/>
              <a:t>3. Maková panenka a motýl ....</a:t>
            </a:r>
          </a:p>
          <a:p>
            <a:r>
              <a:rPr lang="cs-CZ" dirty="0" smtClean="0"/>
              <a:t>4. Jeníček a …..</a:t>
            </a:r>
          </a:p>
          <a:p>
            <a:r>
              <a:rPr lang="cs-CZ" dirty="0" smtClean="0"/>
              <a:t>5. Pat a ….</a:t>
            </a:r>
          </a:p>
          <a:p>
            <a:r>
              <a:rPr lang="cs-CZ" dirty="0" smtClean="0"/>
              <a:t>6. ….. a Vochomůrka</a:t>
            </a:r>
          </a:p>
          <a:p>
            <a:r>
              <a:rPr lang="cs-CZ" dirty="0" smtClean="0"/>
              <a:t>7. Gargamel a kocour …..</a:t>
            </a:r>
          </a:p>
          <a:p>
            <a:r>
              <a:rPr lang="cs-CZ" dirty="0" smtClean="0"/>
              <a:t>8. Tom a ….</a:t>
            </a:r>
          </a:p>
          <a:p>
            <a:r>
              <a:rPr lang="cs-CZ" dirty="0" smtClean="0"/>
              <a:t>9. Sněhurka a …..</a:t>
            </a:r>
          </a:p>
          <a:p>
            <a:r>
              <a:rPr lang="cs-CZ" dirty="0" smtClean="0"/>
              <a:t>10. Pejsek a …..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201622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chemeClr val="tx1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Křížovka</a:t>
            </a:r>
            <a:endParaRPr lang="cs-CZ" sz="2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solidFill>
                <a:schemeClr val="tx1"/>
              </a:soli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0800000">
            <a:off x="2051720" y="404664"/>
            <a:ext cx="5112567" cy="5558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5536" y="332656"/>
            <a:ext cx="3960440" cy="76944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Doplňte háčky a čárky ke jménům.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smtClean="0"/>
              <a:t>Pohádkové dvojice-křížovka-Činnosti a aktivity. </a:t>
            </a:r>
            <a:r>
              <a:rPr lang="cs-CZ" sz="1200" i="1" dirty="0" smtClean="0"/>
              <a:t>Dětské stránky-omalovánky, hádanky, básničky, písničky, tipy na výlety</a:t>
            </a:r>
            <a:r>
              <a:rPr lang="cs-CZ" sz="1200" dirty="0" smtClean="0"/>
              <a:t> [online]. 2009 [cit. 2012-03-09]. Dostupné z: </a:t>
            </a:r>
            <a:r>
              <a:rPr lang="cs-CZ" sz="1200" dirty="0" smtClean="0">
                <a:hlinkClick r:id="rId2"/>
              </a:rPr>
              <a:t>http://www.</a:t>
            </a:r>
            <a:r>
              <a:rPr lang="cs-CZ" sz="1200" dirty="0" err="1" smtClean="0">
                <a:hlinkClick r:id="rId2"/>
              </a:rPr>
              <a:t>detskestranky.cz</a:t>
            </a:r>
            <a:r>
              <a:rPr lang="cs-CZ" sz="1200" dirty="0" smtClean="0">
                <a:hlinkClick r:id="rId2"/>
              </a:rPr>
              <a:t>/</a:t>
            </a:r>
            <a:r>
              <a:rPr lang="cs-CZ" sz="1200" dirty="0" err="1" smtClean="0">
                <a:hlinkClick r:id="rId2"/>
              </a:rPr>
              <a:t>clanek</a:t>
            </a:r>
            <a:r>
              <a:rPr lang="cs-CZ" sz="1200" dirty="0" smtClean="0">
                <a:hlinkClick r:id="rId2"/>
              </a:rPr>
              <a:t>/2019-</a:t>
            </a:r>
            <a:r>
              <a:rPr lang="cs-CZ" sz="1200" dirty="0" err="1" smtClean="0">
                <a:hlinkClick r:id="rId2"/>
              </a:rPr>
              <a:t>pohadkove</a:t>
            </a:r>
            <a:r>
              <a:rPr lang="cs-CZ" sz="1200" dirty="0" smtClean="0">
                <a:hlinkClick r:id="rId2"/>
              </a:rPr>
              <a:t>_dvojice_</a:t>
            </a:r>
            <a:r>
              <a:rPr lang="cs-CZ" sz="1200" dirty="0" err="1" smtClean="0">
                <a:hlinkClick r:id="rId2"/>
              </a:rPr>
              <a:t>krizovka.htm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5877272"/>
            <a:ext cx="259228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Dostupné z Metodického portálu www.</a:t>
            </a:r>
            <a:r>
              <a:rPr lang="cs-CZ" sz="1200" dirty="0" err="1" smtClean="0">
                <a:solidFill>
                  <a:schemeClr val="bg1">
                    <a:lumMod val="50000"/>
                  </a:schemeClr>
                </a:solidFill>
              </a:rPr>
              <a:t>rvp.cz</a:t>
            </a:r>
            <a:r>
              <a:rPr lang="cs-CZ" sz="1200" dirty="0" smtClean="0">
                <a:solidFill>
                  <a:schemeClr val="bg1">
                    <a:lumMod val="50000"/>
                  </a:schemeClr>
                </a:solidFill>
              </a:rPr>
              <a:t>, ISSN: 1802-4785, financovaného z ESF a státního rozpočtu ČR. Provozováno Výzkumným ústavem pedagogickým v Praze.</a:t>
            </a:r>
          </a:p>
          <a:p>
            <a:pPr algn="ctr"/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289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Základní škola, Hořice, Husova 11 VY_12_INOVACE 1_35 </vt:lpstr>
      <vt:lpstr>Prezentace aplikace PowerPoint</vt:lpstr>
      <vt:lpstr>Pohádkové dvojice</vt:lpstr>
      <vt:lpstr>Prezentace aplikace PowerPoint</vt:lpstr>
      <vt:lpstr>Prezentace aplikace PowerPoint</vt:lpstr>
      <vt:lpstr>Prezentace aplikace PowerPoint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</dc:title>
  <dc:creator>xxx</dc:creator>
  <cp:lastModifiedBy>Zahradníková Jolana</cp:lastModifiedBy>
  <cp:revision>19</cp:revision>
  <dcterms:created xsi:type="dcterms:W3CDTF">2012-03-08T11:46:30Z</dcterms:created>
  <dcterms:modified xsi:type="dcterms:W3CDTF">2013-05-30T15:25:58Z</dcterms:modified>
</cp:coreProperties>
</file>