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9" r:id="rId2"/>
    <p:sldId id="261" r:id="rId3"/>
    <p:sldId id="256" r:id="rId4"/>
    <p:sldId id="257" r:id="rId5"/>
    <p:sldId id="258" r:id="rId6"/>
    <p:sldId id="260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383" autoAdjust="0"/>
  </p:normalViewPr>
  <p:slideViewPr>
    <p:cSldViewPr>
      <p:cViewPr>
        <p:scale>
          <a:sx n="48" d="100"/>
          <a:sy n="48" d="100"/>
        </p:scale>
        <p:origin x="-2004" y="-5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B19AB6-5F11-4039-9806-D74C1171B9C4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F7C654-0A98-4AB7-9010-9ABE03F3296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3469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AFFDCA3-474C-4A75-BA6D-3EADC38CD8B1}" type="slidenum">
              <a:rPr lang="cs-CZ" smtClean="0"/>
              <a:pPr>
                <a:defRPr/>
              </a:pPr>
              <a:t>6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60F28-D117-4CB4-88A5-F7977CDA7611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41D17-80E6-4B93-907B-74693AEE580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60F28-D117-4CB4-88A5-F7977CDA7611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41D17-80E6-4B93-907B-74693AEE580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60F28-D117-4CB4-88A5-F7977CDA7611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41D17-80E6-4B93-907B-74693AEE580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60F28-D117-4CB4-88A5-F7977CDA7611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41D17-80E6-4B93-907B-74693AEE580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60F28-D117-4CB4-88A5-F7977CDA7611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41D17-80E6-4B93-907B-74693AEE580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60F28-D117-4CB4-88A5-F7977CDA7611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41D17-80E6-4B93-907B-74693AEE580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60F28-D117-4CB4-88A5-F7977CDA7611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41D17-80E6-4B93-907B-74693AEE580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60F28-D117-4CB4-88A5-F7977CDA7611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41D17-80E6-4B93-907B-74693AEE580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60F28-D117-4CB4-88A5-F7977CDA7611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41D17-80E6-4B93-907B-74693AEE580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60F28-D117-4CB4-88A5-F7977CDA7611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41D17-80E6-4B93-907B-74693AEE580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60F28-D117-4CB4-88A5-F7977CDA7611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41D17-80E6-4B93-907B-74693AEE580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F60F28-D117-4CB4-88A5-F7977CDA7611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941D17-80E6-4B93-907B-74693AEE580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>
              <a:defRPr/>
            </a:pPr>
            <a:r>
              <a:rPr lang="cs-CZ" sz="3200" b="1" dirty="0" smtClean="0">
                <a:latin typeface="+mn-lt"/>
              </a:rPr>
              <a:t>Základní škola, Hořice, Husova 11</a:t>
            </a:r>
            <a:br>
              <a:rPr lang="cs-CZ" sz="3200" b="1" dirty="0" smtClean="0">
                <a:latin typeface="+mn-lt"/>
              </a:rPr>
            </a:br>
            <a:r>
              <a:rPr lang="cs-CZ" sz="3200" b="1" dirty="0" smtClean="0"/>
              <a:t> VY_32_INOVACE 6_15 </a:t>
            </a:r>
            <a:endParaRPr lang="cs-CZ" sz="3200" dirty="0" smtClean="0">
              <a:latin typeface="+mn-lt"/>
            </a:endParaRPr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2339975" y="1498600"/>
            <a:ext cx="424815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cs-CZ" dirty="0" smtClean="0">
                <a:latin typeface="+mn-lt"/>
              </a:rPr>
              <a:t>Český jazyk-tvarosloví</a:t>
            </a:r>
          </a:p>
          <a:p>
            <a:pPr algn="ctr" eaLnBrk="1" hangingPunct="1">
              <a:defRPr/>
            </a:pPr>
            <a:r>
              <a:rPr lang="cs-CZ" dirty="0" smtClean="0">
                <a:latin typeface="+mn-lt"/>
              </a:rPr>
              <a:t> vzory podstatných jmen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1600" dirty="0" smtClean="0"/>
              <a:t>NÁZEV DIGITÁLNÍHO UČEBNÍHO MATERIÁLU: </a:t>
            </a:r>
            <a:r>
              <a:rPr lang="cs-CZ" sz="1600" cap="all" dirty="0" smtClean="0"/>
              <a:t>Český jazyk-tvarosloví-podstatná jména, přídavná jména, slovesa</a:t>
            </a:r>
            <a:endParaRPr lang="cs-CZ" sz="1600" dirty="0" smtClean="0"/>
          </a:p>
          <a:p>
            <a:pPr>
              <a:buNone/>
            </a:pPr>
            <a:r>
              <a:rPr lang="cs-CZ" sz="1600" dirty="0" smtClean="0"/>
              <a:t> </a:t>
            </a:r>
          </a:p>
          <a:p>
            <a:pPr>
              <a:buNone/>
            </a:pPr>
            <a:r>
              <a:rPr lang="cs-CZ" sz="1600" dirty="0" smtClean="0"/>
              <a:t>AUTOR: Mgr. Jarmila Luštická</a:t>
            </a:r>
          </a:p>
          <a:p>
            <a:pPr>
              <a:buNone/>
            </a:pPr>
            <a:r>
              <a:rPr lang="cs-CZ" sz="1600" dirty="0" smtClean="0"/>
              <a:t> </a:t>
            </a:r>
          </a:p>
          <a:p>
            <a:pPr>
              <a:buNone/>
            </a:pPr>
            <a:r>
              <a:rPr lang="cs-CZ" sz="1600" dirty="0" smtClean="0"/>
              <a:t>STRUČNÁ ANOTACE (OBSAH, DATUM PILOTÁŽE): 15. 9. 2011 Text  je určen k doplňování  podstatných  jmen, přídavných jmen a sloves do vět. Vede též k rozlišování spisovného a hovorového jazyka.</a:t>
            </a:r>
          </a:p>
          <a:p>
            <a:pPr>
              <a:buNone/>
            </a:pPr>
            <a:r>
              <a:rPr lang="cs-CZ" sz="1600" dirty="0" smtClean="0"/>
              <a:t> </a:t>
            </a:r>
          </a:p>
          <a:p>
            <a:pPr>
              <a:buNone/>
            </a:pPr>
            <a:r>
              <a:rPr lang="cs-CZ" sz="1600" dirty="0" smtClean="0"/>
              <a:t>VZDĚLÁVACÍ PŘEDMĚT (VE KTERÉM BYL MATERIÁL ODUČEN): Český jazyk</a:t>
            </a:r>
          </a:p>
          <a:p>
            <a:pPr>
              <a:buNone/>
            </a:pPr>
            <a:r>
              <a:rPr lang="cs-CZ" sz="1600" dirty="0" smtClean="0"/>
              <a:t> </a:t>
            </a:r>
          </a:p>
          <a:p>
            <a:pPr>
              <a:buNone/>
            </a:pPr>
            <a:r>
              <a:rPr lang="cs-CZ" sz="1600" dirty="0" smtClean="0"/>
              <a:t>KLÍČOVÉ KOMPETENCE: Klíčové kompetence k učení, kompetence k řešení problému, kompetence komunikativní</a:t>
            </a:r>
          </a:p>
          <a:p>
            <a:pPr>
              <a:buNone/>
            </a:pPr>
            <a:r>
              <a:rPr lang="cs-CZ" sz="1600" dirty="0" smtClean="0"/>
              <a:t> </a:t>
            </a:r>
          </a:p>
          <a:p>
            <a:pPr>
              <a:buNone/>
            </a:pPr>
            <a:r>
              <a:rPr lang="cs-CZ" sz="1600" dirty="0" smtClean="0"/>
              <a:t>MEZIPŘEDMĚTOVÉ VZTAHY: Přírodopis</a:t>
            </a:r>
          </a:p>
          <a:p>
            <a:pPr>
              <a:buNone/>
            </a:pPr>
            <a:r>
              <a:rPr lang="cs-CZ" sz="1600" dirty="0" smtClean="0"/>
              <a:t> </a:t>
            </a:r>
          </a:p>
          <a:p>
            <a:pPr>
              <a:buNone/>
            </a:pPr>
            <a:r>
              <a:rPr lang="cs-CZ" sz="1600" dirty="0" smtClean="0"/>
              <a:t>OČEKÁVANÝ VÝSTUP: Skloňování podstatných jmen, vzory podstatných jmen, časování sloves</a:t>
            </a:r>
          </a:p>
          <a:p>
            <a:pPr>
              <a:buNone/>
            </a:pPr>
            <a:r>
              <a:rPr lang="cs-CZ" sz="1600" dirty="0" smtClean="0"/>
              <a:t> </a:t>
            </a:r>
          </a:p>
          <a:p>
            <a:pPr>
              <a:buNone/>
            </a:pPr>
            <a:r>
              <a:rPr lang="cs-CZ" sz="1600" dirty="0" smtClean="0"/>
              <a:t>TYPICKÁ VĚKOVÁ SKUPINA: 7. ročník, ZŠ praktická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71472" y="-571528"/>
            <a:ext cx="8029604" cy="2143140"/>
          </a:xfrm>
        </p:spPr>
        <p:txBody>
          <a:bodyPr/>
          <a:lstStyle/>
          <a:p>
            <a:r>
              <a:rPr lang="cs-CZ" dirty="0" smtClean="0"/>
              <a:t>Zařaď podstatná jména ke vzorům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85720" y="857232"/>
            <a:ext cx="8429684" cy="5572164"/>
          </a:xfrm>
        </p:spPr>
        <p:txBody>
          <a:bodyPr>
            <a:normAutofit fontScale="92500" lnSpcReduction="10000"/>
          </a:bodyPr>
          <a:lstStyle/>
          <a:p>
            <a:pPr algn="l"/>
            <a:endParaRPr lang="cs-CZ" dirty="0" smtClean="0">
              <a:solidFill>
                <a:schemeClr val="tx1"/>
              </a:solidFill>
            </a:endParaRPr>
          </a:p>
          <a:p>
            <a:pPr algn="l"/>
            <a:endParaRPr lang="cs-CZ" dirty="0" smtClean="0">
              <a:solidFill>
                <a:schemeClr val="tx1"/>
              </a:solidFill>
            </a:endParaRPr>
          </a:p>
          <a:p>
            <a:pPr algn="l"/>
            <a:endParaRPr lang="cs-CZ" dirty="0" smtClean="0">
              <a:solidFill>
                <a:schemeClr val="tx1"/>
              </a:solidFill>
            </a:endParaRPr>
          </a:p>
          <a:p>
            <a:pPr algn="l"/>
            <a:r>
              <a:rPr lang="cs-CZ" dirty="0" smtClean="0">
                <a:solidFill>
                  <a:schemeClr val="tx1"/>
                </a:solidFill>
              </a:rPr>
              <a:t>Pán………………………………………………………………….</a:t>
            </a:r>
          </a:p>
          <a:p>
            <a:pPr algn="l"/>
            <a:r>
              <a:rPr lang="cs-CZ" dirty="0" smtClean="0">
                <a:solidFill>
                  <a:schemeClr val="tx1"/>
                </a:solidFill>
              </a:rPr>
              <a:t>Muž………………………………………………………………...</a:t>
            </a:r>
          </a:p>
          <a:p>
            <a:pPr algn="l"/>
            <a:r>
              <a:rPr lang="cs-CZ" dirty="0" smtClean="0">
                <a:solidFill>
                  <a:schemeClr val="tx1"/>
                </a:solidFill>
              </a:rPr>
              <a:t>Žena………………………………………………………………..</a:t>
            </a:r>
          </a:p>
          <a:p>
            <a:pPr algn="l"/>
            <a:r>
              <a:rPr lang="cs-CZ" dirty="0" smtClean="0">
                <a:solidFill>
                  <a:schemeClr val="tx1"/>
                </a:solidFill>
              </a:rPr>
              <a:t>Růže………………………………………………………………..</a:t>
            </a:r>
          </a:p>
          <a:p>
            <a:pPr algn="l"/>
            <a:r>
              <a:rPr lang="cs-CZ" dirty="0" smtClean="0">
                <a:solidFill>
                  <a:schemeClr val="tx1"/>
                </a:solidFill>
              </a:rPr>
              <a:t>Kost…………………………………………………………………</a:t>
            </a:r>
          </a:p>
          <a:p>
            <a:pPr algn="l"/>
            <a:r>
              <a:rPr lang="cs-CZ" dirty="0" smtClean="0">
                <a:solidFill>
                  <a:schemeClr val="tx1"/>
                </a:solidFill>
              </a:rPr>
              <a:t>Město………………………………………………………………</a:t>
            </a:r>
          </a:p>
          <a:p>
            <a:pPr algn="l"/>
            <a:r>
              <a:rPr lang="cs-CZ" dirty="0" smtClean="0">
                <a:solidFill>
                  <a:schemeClr val="tx1"/>
                </a:solidFill>
              </a:rPr>
              <a:t>Kuře…………………………………………………………………</a:t>
            </a:r>
          </a:p>
          <a:p>
            <a:pPr algn="l"/>
            <a:r>
              <a:rPr lang="cs-CZ" dirty="0" smtClean="0">
                <a:solidFill>
                  <a:schemeClr val="tx1"/>
                </a:solidFill>
              </a:rPr>
              <a:t> 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95536" y="980728"/>
            <a:ext cx="7128792" cy="110799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morče,ovce,kohout,kočka,jehně,slepice,kuřátko,</a:t>
            </a:r>
          </a:p>
          <a:p>
            <a:r>
              <a:rPr lang="cs-CZ" sz="2400" dirty="0" smtClean="0"/>
              <a:t>pes,slepýš,krůta,sele,kůň,králík,včela,kapr,myš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sz="3100" b="1" dirty="0" smtClean="0"/>
              <a:t>  Utvoř věty se slovy z předchozího cvičení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836712"/>
            <a:ext cx="8258204" cy="526893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  </a:t>
            </a:r>
            <a:r>
              <a:rPr lang="cs-CZ" sz="2800" b="1" dirty="0" smtClean="0"/>
              <a:t>Každá věta by měla mít alespoň pět slov</a:t>
            </a:r>
          </a:p>
          <a:p>
            <a:pPr>
              <a:buNone/>
            </a:pPr>
            <a:r>
              <a:rPr lang="cs-CZ" dirty="0" smtClean="0"/>
              <a:t>………………………………………………………………………</a:t>
            </a:r>
          </a:p>
          <a:p>
            <a:pPr>
              <a:buNone/>
            </a:pPr>
            <a:r>
              <a:rPr lang="cs-CZ" dirty="0" smtClean="0"/>
              <a:t>………………………………………………………………………</a:t>
            </a:r>
          </a:p>
          <a:p>
            <a:pPr>
              <a:buNone/>
            </a:pPr>
            <a:r>
              <a:rPr lang="cs-CZ" dirty="0" smtClean="0"/>
              <a:t>………………………………………………………………………</a:t>
            </a:r>
          </a:p>
          <a:p>
            <a:pPr>
              <a:buNone/>
            </a:pPr>
            <a:r>
              <a:rPr lang="cs-CZ" dirty="0" smtClean="0"/>
              <a:t>………………………………………………………………………</a:t>
            </a:r>
          </a:p>
          <a:p>
            <a:pPr>
              <a:buNone/>
            </a:pPr>
            <a:r>
              <a:rPr lang="cs-CZ" dirty="0" smtClean="0"/>
              <a:t>………………………………………………………………………</a:t>
            </a:r>
          </a:p>
          <a:p>
            <a:pPr>
              <a:buNone/>
            </a:pPr>
            <a:r>
              <a:rPr lang="cs-CZ" dirty="0" smtClean="0"/>
              <a:t>……………………………………………………………………...</a:t>
            </a:r>
          </a:p>
          <a:p>
            <a:pPr>
              <a:buNone/>
            </a:pPr>
            <a:r>
              <a:rPr lang="cs-CZ" dirty="0" smtClean="0"/>
              <a:t>………………………………………………………………………</a:t>
            </a:r>
          </a:p>
          <a:p>
            <a:pPr>
              <a:buNone/>
            </a:pPr>
            <a:r>
              <a:rPr lang="cs-CZ" dirty="0" smtClean="0"/>
              <a:t>………………………………………………………………………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Fotogalerie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Máš nějaké domácí zvíře ?</a:t>
            </a:r>
            <a:endParaRPr lang="cs-CZ" dirty="0"/>
          </a:p>
        </p:txBody>
      </p:sp>
      <p:pic>
        <p:nvPicPr>
          <p:cNvPr id="1026" name="Picture 2" descr="C:\Documents and Settings\Správce\Local Settings\Temporary Internet Files\Content.IE5\DQGCYB0X\MP90044480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2420888"/>
            <a:ext cx="2036042" cy="2671192"/>
          </a:xfrm>
          <a:prstGeom prst="rect">
            <a:avLst/>
          </a:prstGeom>
          <a:noFill/>
        </p:spPr>
      </p:pic>
      <p:pic>
        <p:nvPicPr>
          <p:cNvPr id="9" name="Picture 2" descr="C:\Documents and Settings\Správce\Local Settings\Temporary Internet Files\Content.IE5\DQGCYB0X\MP900427744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2564904"/>
            <a:ext cx="3240360" cy="3240360"/>
          </a:xfrm>
          <a:prstGeom prst="rect">
            <a:avLst/>
          </a:prstGeom>
          <a:noFill/>
        </p:spPr>
      </p:pic>
      <p:pic>
        <p:nvPicPr>
          <p:cNvPr id="1029" name="Picture 5" descr="C:\Documents and Settings\Správce\Local Settings\Temporary Internet Files\Content.IE5\415ZUEI3\MP900431019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84168" y="3068960"/>
            <a:ext cx="2736304" cy="27363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Odkazy a citace</a:t>
            </a:r>
          </a:p>
        </p:txBody>
      </p:sp>
      <p:sp>
        <p:nvSpPr>
          <p:cNvPr id="3075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</p:spPr>
        <p:txBody>
          <a:bodyPr/>
          <a:lstStyle/>
          <a:p>
            <a:pPr marL="0" indent="0">
              <a:buNone/>
            </a:pPr>
            <a:endParaRPr lang="cs-CZ" sz="1000" dirty="0" smtClean="0"/>
          </a:p>
          <a:p>
            <a:pPr marL="0" indent="0">
              <a:buNone/>
            </a:pPr>
            <a:r>
              <a:rPr lang="cs-CZ" sz="1200" dirty="0" smtClean="0"/>
              <a:t>Zdroje: vlastní tvorba autora</a:t>
            </a:r>
          </a:p>
          <a:p>
            <a:pPr marL="0" indent="0">
              <a:buNone/>
            </a:pPr>
            <a:r>
              <a:rPr lang="cs-CZ" sz="1200" smtClean="0"/>
              <a:t>Ilustrace: otevřená </a:t>
            </a:r>
            <a:r>
              <a:rPr lang="cs-CZ" sz="1200" dirty="0" smtClean="0"/>
              <a:t>galerie Microsoft Office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</TotalTime>
  <Words>102</Words>
  <Application>Microsoft Office PowerPoint</Application>
  <PresentationFormat>Předvádění na obrazovce (4:3)</PresentationFormat>
  <Paragraphs>57</Paragraphs>
  <Slides>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sady Office</vt:lpstr>
      <vt:lpstr>Základní škola, Hořice, Husova 11  VY_32_INOVACE 6_15 </vt:lpstr>
      <vt:lpstr>Prezentace aplikace PowerPoint</vt:lpstr>
      <vt:lpstr>Zařaď podstatná jména ke vzorům</vt:lpstr>
      <vt:lpstr>  Utvoř věty se slovy z předchozího cvičení  </vt:lpstr>
      <vt:lpstr>Fotogalerie</vt:lpstr>
      <vt:lpstr>Odkazy a citace</vt:lpstr>
    </vt:vector>
  </TitlesOfParts>
  <Company>yyy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xxx</dc:creator>
  <cp:lastModifiedBy>Martin a Lída</cp:lastModifiedBy>
  <cp:revision>20</cp:revision>
  <dcterms:created xsi:type="dcterms:W3CDTF">2011-05-15T16:01:18Z</dcterms:created>
  <dcterms:modified xsi:type="dcterms:W3CDTF">2013-05-30T15:32:12Z</dcterms:modified>
</cp:coreProperties>
</file>