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62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2" d="100"/>
          <a:sy n="102" d="100"/>
        </p:scale>
        <p:origin x="-444" y="12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79E9440-EC3E-4294-AB19-B781940FC618}" type="datetimeFigureOut">
              <a:rPr lang="cs-CZ"/>
              <a:pPr>
                <a:defRPr/>
              </a:pPr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AFFDCA3-474C-4A75-BA6D-3EADC38CD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208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B1C545-DCF4-40E5-9E6A-EA1120574B51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DC78EF-6784-458F-8309-ED720D20835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A5164C-6CB2-421E-A267-5FD84008B79D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26A447-1A7E-4367-B507-C118BFAA869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264A6-29DD-4CF8-AE37-6A972793F1CE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6D9FC2-E624-4D69-86D0-307F8B265B1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F8E0A1-B4F4-4FFA-8AB4-D97913C54D1C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7D13B-E871-49FA-A35B-AE0076C6244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FBFCA2-A64B-44A9-ADEC-6980EEA38F18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5CBE57-B732-449F-A47C-15FC53E27EF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EC3A8F-8E36-44E4-8746-4B9A4B3704CA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17508E-AF94-460F-9C36-D6F3DB8BF12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1E021F-B472-43AD-95B1-4E41D343CF88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02223-63F1-4CFE-A546-91102A4CE94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2A218F-3DEF-42E9-98F2-754EB8A03BEA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63F778-5DE0-4380-80C7-7D26EC492C0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C48A55-FC3E-4454-983E-761741DDC6EB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1FAC56-001A-4C46-A4E9-D9113E47E8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270187-5CE8-4B93-B931-A87680B4C2F0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53CA84-E983-4E9A-A185-E71979509E5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FEE09A-47CD-4594-980D-289AF1A36657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8763B3-D8F9-422E-86A5-53E72F5937E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7032DB6-0D14-4B45-8BF0-BEEFFC453FB1}" type="datetime1">
              <a:rPr lang="cs-CZ" smtClean="0"/>
              <a:pPr>
                <a:defRPr/>
              </a:pPr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4C9B4A-CD3C-4FDC-8EAB-563CE69519E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6_16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jazyk-tvarosloví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Podstatná jména</a:t>
            </a:r>
            <a:r>
              <a:rPr lang="cs-CZ" smtClean="0">
                <a:latin typeface="+mn-lt"/>
              </a:rPr>
              <a:t>, slovesa</a:t>
            </a:r>
            <a:endParaRPr lang="cs-CZ" dirty="0" smtClean="0">
              <a:latin typeface="+mn-lt"/>
            </a:endParaRP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3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</a:t>
            </a:r>
            <a:r>
              <a:rPr lang="cs-CZ" sz="1600" cap="all" dirty="0" smtClean="0"/>
              <a:t>Český jazyk-tvarosloví-podstatná jména, slovesa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 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6. 9. 2011 Žáci v hádankách vyhledávají podstatná jména a slovesa a  určují u podstatných jmen rod, číslo, pád, vzor, u sloves osobu, číslo, čas.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problému,kompetence komunikativní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Přírodopis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Podstatná jména- rod, číslo, pád,  slovesa- osoba ,číslo, čas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6. - 8. ročník, ZŠ praktická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Všechny stromy proklepává-</a:t>
            </a:r>
          </a:p>
          <a:p>
            <a:pPr>
              <a:buNone/>
            </a:pPr>
            <a:r>
              <a:rPr lang="cs-CZ" dirty="0" smtClean="0"/>
              <a:t>     zase budou zdravé, sláva !</a:t>
            </a:r>
          </a:p>
          <a:p>
            <a:endParaRPr lang="cs-CZ" dirty="0" smtClean="0"/>
          </a:p>
          <a:p>
            <a:r>
              <a:rPr lang="cs-CZ" dirty="0" smtClean="0"/>
              <a:t>Plave to ve vodě,není to ryba,</a:t>
            </a:r>
          </a:p>
          <a:p>
            <a:pPr>
              <a:buNone/>
            </a:pPr>
            <a:r>
              <a:rPr lang="cs-CZ" dirty="0" smtClean="0"/>
              <a:t>     skáče to po zemi,není to zajíc.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poli zelí, na mou duši,</a:t>
            </a:r>
          </a:p>
          <a:p>
            <a:pPr>
              <a:buNone/>
            </a:pPr>
            <a:r>
              <a:rPr lang="cs-CZ" dirty="0" smtClean="0"/>
              <a:t>     koukají mu jenom uši.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1026" name="Picture 2" descr="C:\Documents and Settings\Správce\Local Settings\Temporary Internet Files\Content.IE5\5KZ72WSH\MP9004067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620688"/>
            <a:ext cx="1241966" cy="1571636"/>
          </a:xfrm>
          <a:prstGeom prst="rect">
            <a:avLst/>
          </a:prstGeom>
          <a:noFill/>
        </p:spPr>
      </p:pic>
      <p:pic>
        <p:nvPicPr>
          <p:cNvPr id="1027" name="Picture 3" descr="C:\Documents and Settings\Správce\Local Settings\Temporary Internet Files\Content.IE5\E7G8WE8Y\MP9004069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852936"/>
            <a:ext cx="1143008" cy="1143008"/>
          </a:xfrm>
          <a:prstGeom prst="rect">
            <a:avLst/>
          </a:prstGeom>
          <a:noFill/>
        </p:spPr>
      </p:pic>
      <p:pic>
        <p:nvPicPr>
          <p:cNvPr id="1028" name="Picture 4" descr="C:\Documents and Settings\Správce\Local Settings\Temporary Internet Files\Content.IE5\U3BIJ3ZD\MC9002401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509120"/>
            <a:ext cx="1357322" cy="10188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4668839"/>
          </a:xfrm>
        </p:spPr>
        <p:txBody>
          <a:bodyPr/>
          <a:lstStyle/>
          <a:p>
            <a:r>
              <a:rPr lang="cs-CZ" dirty="0" smtClean="0"/>
              <a:t>   Plete, plete sítě z nití, ale rybu sotva chytí.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  Obrázek se třepetá, kampak letí do světa ?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r>
              <a:rPr lang="cs-CZ" dirty="0" smtClean="0"/>
              <a:t>   Která past na myši je potažena kůží ?</a:t>
            </a:r>
            <a:endParaRPr lang="cs-CZ" dirty="0"/>
          </a:p>
        </p:txBody>
      </p:sp>
      <p:pic>
        <p:nvPicPr>
          <p:cNvPr id="2051" name="Picture 3" descr="C:\Documents and Settings\Správce\Local Settings\Temporary Internet Files\Content.IE5\E7G8WE8Y\MC90043639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740352" y="692696"/>
            <a:ext cx="928694" cy="928694"/>
          </a:xfrm>
          <a:prstGeom prst="rect">
            <a:avLst/>
          </a:prstGeom>
          <a:noFill/>
        </p:spPr>
      </p:pic>
      <p:pic>
        <p:nvPicPr>
          <p:cNvPr id="2055" name="Picture 7" descr="C:\Documents and Settings\Správce\Local Settings\Temporary Internet Files\Content.IE5\U3BIJ3ZD\MC9004345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365104"/>
            <a:ext cx="1797050" cy="1231900"/>
          </a:xfrm>
          <a:prstGeom prst="rect">
            <a:avLst/>
          </a:prstGeom>
          <a:noFill/>
        </p:spPr>
      </p:pic>
      <p:pic>
        <p:nvPicPr>
          <p:cNvPr id="2058" name="Picture 10" descr="C:\Documents and Settings\Správce\Local Settings\Temporary Internet Files\Content.IE5\E7G8WE8Y\MC9002345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66586" y="2132856"/>
            <a:ext cx="1277414" cy="1857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pták má na konci abecedu ?</a:t>
            </a:r>
          </a:p>
          <a:p>
            <a:endParaRPr lang="cs-CZ" dirty="0" smtClean="0"/>
          </a:p>
          <a:p>
            <a:r>
              <a:rPr lang="cs-CZ" dirty="0" smtClean="0"/>
              <a:t>Které zvíře pije nejdražší krev ?</a:t>
            </a:r>
          </a:p>
          <a:p>
            <a:endParaRPr lang="cs-CZ" dirty="0" smtClean="0"/>
          </a:p>
          <a:p>
            <a:r>
              <a:rPr lang="cs-CZ" dirty="0" smtClean="0"/>
              <a:t>Na střeše seděla kopa ptáků,</a:t>
            </a:r>
          </a:p>
          <a:p>
            <a:pPr>
              <a:buNone/>
            </a:pPr>
            <a:r>
              <a:rPr lang="cs-CZ" dirty="0" smtClean="0"/>
              <a:t>    myslivec jednoho zastřelil, kolik jich tam zůstalo 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Vrabec</a:t>
            </a:r>
          </a:p>
          <a:p>
            <a:r>
              <a:rPr lang="cs-CZ" dirty="0" smtClean="0"/>
              <a:t> Komár</a:t>
            </a:r>
          </a:p>
          <a:p>
            <a:r>
              <a:rPr lang="cs-CZ" dirty="0" smtClean="0"/>
              <a:t> Žádný, protože ostatní uletěli.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 smtClean="0"/>
              <a:t>Hádanky a luštěniny</a:t>
            </a:r>
            <a:r>
              <a:rPr lang="cs-CZ" sz="1000" dirty="0" smtClean="0"/>
              <a:t>. Praha : Šulc a Spol., 2004. 88 s.</a:t>
            </a:r>
          </a:p>
          <a:p>
            <a:pPr marL="0" indent="0">
              <a:buNone/>
            </a:pPr>
            <a:r>
              <a:rPr lang="cs-CZ" sz="1000" smtClean="0"/>
              <a:t>Ilustrace: otevřená </a:t>
            </a:r>
            <a:r>
              <a:rPr lang="cs-CZ" sz="1000" dirty="0" smtClean="0"/>
              <a:t>galerie Microsoft Office</a:t>
            </a:r>
          </a:p>
          <a:p>
            <a:pPr marL="0" indent="0">
              <a:buNone/>
            </a:pPr>
            <a:endParaRPr lang="cs-CZ" sz="1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</TotalTime>
  <Words>157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Základní škola, Hořice, Husova 11 VY_32_INOVACE 6_16 </vt:lpstr>
      <vt:lpstr>Prezentace aplikace PowerPoint</vt:lpstr>
      <vt:lpstr>Hádanky</vt:lpstr>
      <vt:lpstr>Hádanky</vt:lpstr>
      <vt:lpstr>Hádanky</vt:lpstr>
      <vt:lpstr>Správné řešení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Martin a Lída</cp:lastModifiedBy>
  <cp:revision>39</cp:revision>
  <dcterms:created xsi:type="dcterms:W3CDTF">2010-10-19T08:27:42Z</dcterms:created>
  <dcterms:modified xsi:type="dcterms:W3CDTF">2013-05-30T15:33:37Z</dcterms:modified>
</cp:coreProperties>
</file>