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8"/>
  </p:notesMasterIdLst>
  <p:sldIdLst>
    <p:sldId id="256" r:id="rId2"/>
    <p:sldId id="262" r:id="rId3"/>
    <p:sldId id="261" r:id="rId4"/>
    <p:sldId id="260" r:id="rId5"/>
    <p:sldId id="259" r:id="rId6"/>
    <p:sldId id="257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00" d="100"/>
          <a:sy n="100" d="100"/>
        </p:scale>
        <p:origin x="-504" y="11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79E9440-EC3E-4294-AB19-B781940FC618}" type="datetimeFigureOut">
              <a:rPr lang="cs-CZ"/>
              <a:pPr>
                <a:defRPr/>
              </a:pPr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AFFDCA3-474C-4A75-BA6D-3EADC38CD8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22080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FB1C545-DCF4-40E5-9E6A-EA1120574B51}" type="datetime1">
              <a:rPr lang="cs-CZ" smtClean="0"/>
              <a:pPr>
                <a:defRPr/>
              </a:pPr>
              <a:t>30.5.2013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DDC78EF-6784-458F-8309-ED720D20835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BA5164C-6CB2-421E-A267-5FD84008B79D}" type="datetime1">
              <a:rPr lang="cs-CZ" smtClean="0"/>
              <a:pPr>
                <a:defRPr/>
              </a:pPr>
              <a:t>30.5.2013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26A447-1A7E-4367-B507-C118BFAA869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6264A6-29DD-4CF8-AE37-6A972793F1CE}" type="datetime1">
              <a:rPr lang="cs-CZ" smtClean="0"/>
              <a:pPr>
                <a:defRPr/>
              </a:pPr>
              <a:t>30.5.2013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6D9FC2-E624-4D69-86D0-307F8B265B1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F8E0A1-B4F4-4FFA-8AB4-D97913C54D1C}" type="datetime1">
              <a:rPr lang="cs-CZ" smtClean="0"/>
              <a:pPr>
                <a:defRPr/>
              </a:pPr>
              <a:t>30.5.2013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E67D13B-E871-49FA-A35B-AE0076C6244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5FBFCA2-A64B-44A9-ADEC-6980EEA38F18}" type="datetime1">
              <a:rPr lang="cs-CZ" smtClean="0"/>
              <a:pPr>
                <a:defRPr/>
              </a:pPr>
              <a:t>30.5.2013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65CBE57-B732-449F-A47C-15FC53E27EF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7EC3A8F-8E36-44E4-8746-4B9A4B3704CA}" type="datetime1">
              <a:rPr lang="cs-CZ" smtClean="0"/>
              <a:pPr>
                <a:defRPr/>
              </a:pPr>
              <a:t>30.5.2013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17508E-AF94-460F-9C36-D6F3DB8BF12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1E021F-B472-43AD-95B1-4E41D343CF88}" type="datetime1">
              <a:rPr lang="cs-CZ" smtClean="0"/>
              <a:pPr>
                <a:defRPr/>
              </a:pPr>
              <a:t>30.5.2013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E602223-63F1-4CFE-A546-91102A4CE947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2A218F-3DEF-42E9-98F2-754EB8A03BEA}" type="datetime1">
              <a:rPr lang="cs-CZ" smtClean="0"/>
              <a:pPr>
                <a:defRPr/>
              </a:pPr>
              <a:t>30.5.2013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63F778-5DE0-4380-80C7-7D26EC492C0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9C48A55-FC3E-4454-983E-761741DDC6EB}" type="datetime1">
              <a:rPr lang="cs-CZ" smtClean="0"/>
              <a:pPr>
                <a:defRPr/>
              </a:pPr>
              <a:t>30.5.2013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01FAC56-001A-4C46-A4E9-D9113E47E82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B270187-5CE8-4B93-B931-A87680B4C2F0}" type="datetime1">
              <a:rPr lang="cs-CZ" smtClean="0"/>
              <a:pPr>
                <a:defRPr/>
              </a:pPr>
              <a:t>30.5.2013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53CA84-E983-4E9A-A185-E71979509E53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FEE09A-47CD-4594-980D-289AF1A36657}" type="datetime1">
              <a:rPr lang="cs-CZ" smtClean="0"/>
              <a:pPr>
                <a:defRPr/>
              </a:pPr>
              <a:t>30.5.2013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8763B3-D8F9-422E-86A5-53E72F5937E0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7032DB6-0D14-4B45-8BF0-BEEFFC453FB1}" type="datetime1">
              <a:rPr lang="cs-CZ" smtClean="0"/>
              <a:pPr>
                <a:defRPr/>
              </a:pPr>
              <a:t>30.5.2013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94C9B4A-CD3C-4FDC-8EAB-563CE69519E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8_14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Český jazyk-hláska, slabika, slovo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Význam slov</a:t>
            </a:r>
          </a:p>
          <a:p>
            <a:pPr algn="ctr" eaLnBrk="1" hangingPunct="1">
              <a:defRPr/>
            </a:pPr>
            <a:endParaRPr lang="cs-CZ" dirty="0" smtClean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NÁZEV DIGITÁLNÍHO UČEBNÍHO MATERIÁLU: </a:t>
            </a:r>
            <a:r>
              <a:rPr lang="cs-CZ" sz="1600" cap="all" dirty="0" smtClean="0"/>
              <a:t>Český jazyk-hláska, slabika, slovo, význam slov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 AUTOR: Mgr. Jarmila Luštická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STRUČNÁ ANOTACE (OBSAH, DATUM PILOTÁŽE): 8. 9. 2011  V textu žáci tvoří slova, doplňují názvy zvířat do vět.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VZDĚLÁVACÍ PŘEDMĚT (VE KTERÉM BYL MATERIÁL ODUČEN): Český jazyk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KLÍČOVÉ KOMPETENCE:  Klíčové kompetence k učení, kompetence k řešení problému,kompetence komunikativní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MEZIPŘEDMĚTOVÉ VZTAHY: Přírodověda, přírodopis 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OČEKÁVANÝ VÝSTUP: Pořadí hlásek a význam slov 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TYPICKÁ VĚKOVÁ SKUPINA: 4. - 6. ročník, ZŠ praktická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názvy zvířat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58204" cy="5257800"/>
          </a:xfrm>
        </p:spPr>
        <p:txBody>
          <a:bodyPr>
            <a:normAutofit/>
          </a:bodyPr>
          <a:lstStyle/>
          <a:p>
            <a:r>
              <a:rPr lang="cs-CZ" dirty="0" smtClean="0"/>
              <a:t>A v té tůni </a:t>
            </a:r>
            <a:r>
              <a:rPr lang="cs-CZ" i="1" dirty="0" smtClean="0"/>
              <a:t>porucha</a:t>
            </a:r>
            <a:r>
              <a:rPr lang="cs-CZ" dirty="0" smtClean="0"/>
              <a:t>……………………</a:t>
            </a:r>
          </a:p>
          <a:p>
            <a:pPr>
              <a:buNone/>
            </a:pPr>
            <a:r>
              <a:rPr lang="cs-CZ" dirty="0" smtClean="0"/>
              <a:t>    skřehotá nám do ucha.</a:t>
            </a:r>
          </a:p>
          <a:p>
            <a:r>
              <a:rPr lang="cs-CZ" dirty="0" smtClean="0"/>
              <a:t>Na mýtině </a:t>
            </a:r>
            <a:r>
              <a:rPr lang="cs-CZ" i="1" dirty="0" smtClean="0"/>
              <a:t>kališ</a:t>
            </a:r>
            <a:r>
              <a:rPr lang="cs-CZ" dirty="0" smtClean="0"/>
              <a:t>………………… loví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i="1" dirty="0" smtClean="0"/>
              <a:t>žekej</a:t>
            </a:r>
            <a:r>
              <a:rPr lang="cs-CZ" dirty="0" smtClean="0"/>
              <a:t>………………. dupe v hustém křoví.</a:t>
            </a:r>
          </a:p>
          <a:p>
            <a:r>
              <a:rPr lang="cs-CZ" i="1" dirty="0" smtClean="0"/>
              <a:t>Melčák</a:t>
            </a:r>
            <a:r>
              <a:rPr lang="cs-CZ" dirty="0" smtClean="0"/>
              <a:t>……………… letí na zahrádku.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i="1" dirty="0" smtClean="0"/>
              <a:t>rýpoten</a:t>
            </a:r>
            <a:r>
              <a:rPr lang="cs-CZ" dirty="0" smtClean="0"/>
              <a:t>………………..spí někde v chládku.</a:t>
            </a:r>
          </a:p>
          <a:p>
            <a:r>
              <a:rPr lang="cs-CZ" i="1" dirty="0" smtClean="0"/>
              <a:t>Sep</a:t>
            </a:r>
            <a:r>
              <a:rPr lang="cs-CZ" dirty="0" smtClean="0"/>
              <a:t>……………… si hlídá svoji kost</a:t>
            </a:r>
          </a:p>
          <a:p>
            <a:pPr>
              <a:buNone/>
            </a:pPr>
            <a:r>
              <a:rPr lang="cs-CZ" dirty="0" smtClean="0"/>
              <a:t>    už těch zvířat máte dost 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908720"/>
            <a:ext cx="7452320" cy="4248472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Slyšte, slyšte, je to tak: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V řece plave velký  PRAK…………………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Po obloze KOLOS………………………… krouží.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VÁRKA……………………………. pije vodu z louží.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AZOK ………………mlsá ovoce.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RAVID……………………plave v potoce.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Za komínem KAKOČ…………………..trůní.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PÁČ………………….se brodí mělkou tůní.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Doplň názvy zvířat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Doplnili jste tato zvířata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Kapr, sokol,kráva, koza, vydra, kočka, čáp</a:t>
            </a:r>
            <a:endParaRPr lang="cs-CZ" dirty="0"/>
          </a:p>
        </p:txBody>
      </p:sp>
      <p:pic>
        <p:nvPicPr>
          <p:cNvPr id="1027" name="Picture 3" descr="C:\Documents and Settings\Správce\Local Settings\Temporary Internet Files\Content.IE5\415ZUEI3\MC9003912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996952"/>
            <a:ext cx="1755588" cy="1265288"/>
          </a:xfrm>
          <a:prstGeom prst="rect">
            <a:avLst/>
          </a:prstGeom>
          <a:noFill/>
        </p:spPr>
      </p:pic>
      <p:pic>
        <p:nvPicPr>
          <p:cNvPr id="5" name="Picture 4" descr="C:\Documents and Settings\Správce\Local Settings\Temporary Internet Files\Content.IE5\DU81CTOV\MC9003323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4365104"/>
            <a:ext cx="1474345" cy="1512168"/>
          </a:xfrm>
          <a:prstGeom prst="rect">
            <a:avLst/>
          </a:prstGeom>
          <a:noFill/>
        </p:spPr>
      </p:pic>
      <p:pic>
        <p:nvPicPr>
          <p:cNvPr id="7" name="Picture 6" descr="C:\Documents and Settings\Správce\Local Settings\Temporary Internet Files\Content.IE5\AYCJ5PHZ\MC9003324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4077072"/>
            <a:ext cx="1934911" cy="1494326"/>
          </a:xfrm>
          <a:prstGeom prst="rect">
            <a:avLst/>
          </a:prstGeom>
          <a:noFill/>
        </p:spPr>
      </p:pic>
      <p:pic>
        <p:nvPicPr>
          <p:cNvPr id="8" name="Picture 7" descr="C:\Documents and Settings\Správce\Local Settings\Temporary Internet Files\Content.IE5\415ZUEI3\MC90032445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2204864"/>
            <a:ext cx="1817827" cy="1833372"/>
          </a:xfrm>
          <a:prstGeom prst="rect">
            <a:avLst/>
          </a:prstGeom>
          <a:noFill/>
        </p:spPr>
      </p:pic>
      <p:pic>
        <p:nvPicPr>
          <p:cNvPr id="9" name="Picture 8" descr="C:\Documents and Settings\Správce\Local Settings\Temporary Internet Files\Content.IE5\DU81CTOV\MC90033795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99592" y="4509120"/>
            <a:ext cx="1825142" cy="1254557"/>
          </a:xfrm>
          <a:prstGeom prst="rect">
            <a:avLst/>
          </a:prstGeom>
          <a:noFill/>
        </p:spPr>
      </p:pic>
      <p:pic>
        <p:nvPicPr>
          <p:cNvPr id="1033" name="Picture 9" descr="C:\Documents and Settings\Správce\Local Settings\Temporary Internet Files\Content.IE5\AYCJ5PHZ\MP90026225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95936" y="2492896"/>
            <a:ext cx="1379649" cy="1368152"/>
          </a:xfrm>
          <a:prstGeom prst="rect">
            <a:avLst/>
          </a:prstGeom>
          <a:noFill/>
        </p:spPr>
      </p:pic>
      <p:pic>
        <p:nvPicPr>
          <p:cNvPr id="1034" name="Picture 10" descr="C:\Documents and Settings\Správce\Local Settings\Temporary Internet Files\Content.IE5\DQGCYB0X\MC90041163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9552" y="2420888"/>
            <a:ext cx="1165225" cy="1619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1000" dirty="0" smtClean="0"/>
              <a:t>Zdroje: vlastní tvorba autora</a:t>
            </a:r>
          </a:p>
          <a:p>
            <a:pPr marL="0" indent="0">
              <a:buNone/>
            </a:pPr>
            <a:r>
              <a:rPr lang="cs-CZ" sz="1000" smtClean="0"/>
              <a:t>Ilustrace: </a:t>
            </a:r>
            <a:r>
              <a:rPr lang="cs-CZ" sz="1000" dirty="0" smtClean="0"/>
              <a:t>otevřená galerie Microsoft Office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333</TotalTime>
  <Words>168</Words>
  <Application>Microsoft Office PowerPoint</Application>
  <PresentationFormat>Předvádění na obrazovce (4:3)</PresentationFormat>
  <Paragraphs>46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Základní škola, Hořice, Husova 11 VY_32_INOVACE 8_14 </vt:lpstr>
      <vt:lpstr>Prezentace aplikace PowerPoint</vt:lpstr>
      <vt:lpstr>Doplň názvy zvířat</vt:lpstr>
      <vt:lpstr>    </vt:lpstr>
      <vt:lpstr>Doplnili jste tato zvířata ?</vt:lpstr>
      <vt:lpstr>Odkazy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Martin a Lída</cp:lastModifiedBy>
  <cp:revision>55</cp:revision>
  <dcterms:created xsi:type="dcterms:W3CDTF">2010-10-19T08:27:42Z</dcterms:created>
  <dcterms:modified xsi:type="dcterms:W3CDTF">2013-05-30T15:35:54Z</dcterms:modified>
</cp:coreProperties>
</file>