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03" r:id="rId2"/>
    <p:sldId id="304" r:id="rId3"/>
    <p:sldId id="305" r:id="rId4"/>
    <p:sldId id="306" r:id="rId5"/>
    <p:sldId id="307" r:id="rId6"/>
    <p:sldId id="308" r:id="rId7"/>
    <p:sldId id="30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306" autoAdjust="0"/>
    <p:restoredTop sz="94660" autoAdjust="0"/>
  </p:normalViewPr>
  <p:slideViewPr>
    <p:cSldViewPr>
      <p:cViewPr varScale="1">
        <p:scale>
          <a:sx n="76" d="100"/>
          <a:sy n="76" d="100"/>
        </p:scale>
        <p:origin x="-996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8241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CA6C48E-1725-44E0-AB0B-05BB1A73F1D1}" type="datetimeFigureOut">
              <a:rPr lang="cs-CZ" smtClean="0"/>
              <a:pPr/>
              <a:t>30.5.2013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D4D2C2E9-AEE2-434B-AB59-2C1990E32D0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O4r4GetQwpY" TargetMode="External"/><Relationship Id="rId2" Type="http://schemas.openxmlformats.org/officeDocument/2006/relationships/hyperlink" Target="http://www.youtube.com/watch?v=DmapKEwXfks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www.youtube.com/watch?v=MZlAr2gWmLI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pcOYnu_-c98" TargetMode="External"/><Relationship Id="rId2" Type="http://schemas.openxmlformats.org/officeDocument/2006/relationships/hyperlink" Target="http://www.youtube.com/watch?v=B0pibAWs4l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://www.youtube.com/watch?v=uN_eYHQ_Kc8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TG822EKDYzk" TargetMode="External"/><Relationship Id="rId2" Type="http://schemas.openxmlformats.org/officeDocument/2006/relationships/hyperlink" Target="http://www.youtube.com/watch?v=PX1QsCjyg44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SCyw912PdOM" TargetMode="External"/><Relationship Id="rId2" Type="http://schemas.openxmlformats.org/officeDocument/2006/relationships/hyperlink" Target="http://www.youtube.com/watch?v=OeiqS1P53F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000232" y="500042"/>
            <a:ext cx="6929486" cy="2857520"/>
          </a:xfrm>
        </p:spPr>
        <p:txBody>
          <a:bodyPr>
            <a:normAutofit/>
          </a:bodyPr>
          <a:lstStyle/>
          <a:p>
            <a:r>
              <a:rPr lang="cs-CZ" sz="2200" dirty="0" smtClean="0"/>
              <a:t>Název školy:  Základní škola </a:t>
            </a:r>
            <a:r>
              <a:rPr lang="cs-CZ" sz="2200" dirty="0" err="1" smtClean="0"/>
              <a:t>Netvořice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Autor:	   Mgr. Ludmila </a:t>
            </a:r>
            <a:r>
              <a:rPr lang="cs-CZ" sz="2200" dirty="0" err="1" smtClean="0"/>
              <a:t>Vodehnalová</a:t>
            </a: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Název:	   VY_32_INOVACE_1</a:t>
            </a:r>
            <a:r>
              <a:rPr lang="en-US" sz="2200" dirty="0" smtClean="0"/>
              <a:t>8</a:t>
            </a:r>
            <a:r>
              <a:rPr lang="cs-CZ" sz="2200" dirty="0" smtClean="0"/>
              <a:t>_</a:t>
            </a:r>
            <a:br>
              <a:rPr lang="cs-CZ" sz="2200" dirty="0" smtClean="0"/>
            </a:br>
            <a:r>
              <a:rPr lang="cs-CZ" sz="2200" dirty="0" smtClean="0"/>
              <a:t>Č. projektu:   OP VK 1.4</a:t>
            </a:r>
            <a:br>
              <a:rPr lang="cs-CZ" sz="2200" dirty="0" smtClean="0"/>
            </a:br>
            <a:r>
              <a:rPr lang="cs-CZ" sz="2200" dirty="0" smtClean="0"/>
              <a:t>Téma:	    	   Česká populární hudbě </a:t>
            </a:r>
            <a:br>
              <a:rPr lang="cs-CZ" sz="2200" dirty="0" smtClean="0"/>
            </a:br>
            <a:r>
              <a:rPr lang="cs-CZ" sz="2200" dirty="0" smtClean="0"/>
              <a:t>		   po roce 2000</a:t>
            </a:r>
            <a:endParaRPr lang="cs-CZ" sz="22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357422" y="5000636"/>
            <a:ext cx="5407025" cy="10477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ANOTACE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14488"/>
            <a:ext cx="7467600" cy="4759464"/>
          </a:xfrm>
        </p:spPr>
        <p:txBody>
          <a:bodyPr/>
          <a:lstStyle/>
          <a:p>
            <a:r>
              <a:rPr lang="cs-CZ" dirty="0" smtClean="0"/>
              <a:t>Zpěv</a:t>
            </a:r>
            <a:r>
              <a:rPr lang="en-US" dirty="0" smtClean="0"/>
              <a:t>a</a:t>
            </a:r>
            <a:r>
              <a:rPr lang="cs-CZ" dirty="0" err="1" smtClean="0"/>
              <a:t>čky</a:t>
            </a:r>
            <a:r>
              <a:rPr lang="cs-CZ" dirty="0" smtClean="0"/>
              <a:t> po roce 2000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DUM je určen pro žáky 9. ročníku dle ŠVP Škola pro život ZŠ </a:t>
            </a:r>
            <a:r>
              <a:rPr lang="cs-CZ" dirty="0" err="1" smtClean="0"/>
              <a:t>Netvořice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výchova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Prezentace na interaktivní tabuli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Klíčová slova: zpěvačka, Vondráčková, Langerová, </a:t>
            </a:r>
            <a:r>
              <a:rPr lang="cs-CZ" dirty="0" err="1" smtClean="0"/>
              <a:t>Absolonová</a:t>
            </a:r>
            <a:r>
              <a:rPr lang="cs-CZ" dirty="0" smtClean="0"/>
              <a:t>, </a:t>
            </a:r>
            <a:r>
              <a:rPr lang="cs-CZ" dirty="0" err="1" smtClean="0"/>
              <a:t>Farná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285728"/>
            <a:ext cx="7467600" cy="1143000"/>
          </a:xfrm>
        </p:spPr>
        <p:txBody>
          <a:bodyPr/>
          <a:lstStyle/>
          <a:p>
            <a:pPr algn="ctr"/>
            <a:r>
              <a:rPr lang="cs-CZ" b="1" dirty="0" smtClean="0"/>
              <a:t>Lucie Vondráčková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43824" cy="5472138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/>
              <a:t>zpěvačka, herečka a </a:t>
            </a:r>
            <a:r>
              <a:rPr lang="cs-CZ" dirty="0" err="1" smtClean="0"/>
              <a:t>dabérka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na české hudební scéně se pohybuje </a:t>
            </a:r>
            <a:br>
              <a:rPr lang="cs-CZ" dirty="0" smtClean="0"/>
            </a:br>
            <a:r>
              <a:rPr lang="cs-CZ" dirty="0" smtClean="0"/>
              <a:t>již od dětství</a:t>
            </a:r>
          </a:p>
          <a:p>
            <a:endParaRPr lang="cs-CZ" dirty="0" smtClean="0"/>
          </a:p>
          <a:p>
            <a:r>
              <a:rPr lang="cs-CZ" dirty="0" smtClean="0"/>
              <a:t>velkých hudebních i hereckých </a:t>
            </a:r>
            <a:br>
              <a:rPr lang="cs-CZ" dirty="0" smtClean="0"/>
            </a:br>
            <a:r>
              <a:rPr lang="cs-CZ" dirty="0" smtClean="0"/>
              <a:t>úspěchů dosahuje v posledních letech, </a:t>
            </a:r>
            <a:br>
              <a:rPr lang="cs-CZ" dirty="0" smtClean="0"/>
            </a:br>
            <a:r>
              <a:rPr lang="cs-CZ" dirty="0" smtClean="0"/>
              <a:t>kdy získává významná hudební </a:t>
            </a:r>
            <a:br>
              <a:rPr lang="cs-CZ" dirty="0" smtClean="0"/>
            </a:br>
            <a:r>
              <a:rPr lang="cs-CZ" dirty="0" smtClean="0"/>
              <a:t>ocenění (Český slavík, </a:t>
            </a:r>
            <a:r>
              <a:rPr lang="cs-CZ" dirty="0" err="1" smtClean="0"/>
              <a:t>TýTý</a:t>
            </a:r>
            <a:r>
              <a:rPr lang="cs-CZ" dirty="0" smtClean="0"/>
              <a:t>)</a:t>
            </a:r>
          </a:p>
          <a:p>
            <a:endParaRPr lang="cs-CZ" dirty="0" smtClean="0"/>
          </a:p>
          <a:p>
            <a:r>
              <a:rPr lang="cs-CZ" dirty="0" smtClean="0"/>
              <a:t>hudební ukázka:</a:t>
            </a:r>
            <a:r>
              <a:rPr lang="en-US" dirty="0" smtClean="0"/>
              <a:t> </a:t>
            </a:r>
            <a:r>
              <a:rPr lang="en-US" b="1" dirty="0" smtClean="0"/>
              <a:t>V</a:t>
            </a:r>
            <a:r>
              <a:rPr lang="cs-CZ" b="1" dirty="0" err="1" smtClean="0"/>
              <a:t>ítr</a:t>
            </a:r>
            <a:endParaRPr lang="cs-CZ" b="1" dirty="0" smtClean="0"/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http://www.</a:t>
            </a:r>
            <a:r>
              <a:rPr lang="cs-CZ" sz="1800" b="1" dirty="0" err="1" smtClean="0">
                <a:hlinkClick r:id="rId2"/>
              </a:rPr>
              <a:t>youtube.com</a:t>
            </a:r>
            <a:r>
              <a:rPr lang="cs-CZ" sz="1800" b="1" dirty="0" smtClean="0">
                <a:hlinkClick r:id="rId2"/>
              </a:rPr>
              <a:t>/</a:t>
            </a:r>
            <a:r>
              <a:rPr lang="cs-CZ" sz="1800" b="1" dirty="0" err="1" smtClean="0">
                <a:hlinkClick r:id="rId2"/>
              </a:rPr>
              <a:t>watch</a:t>
            </a:r>
            <a:r>
              <a:rPr lang="cs-CZ" sz="1800" b="1" dirty="0" smtClean="0">
                <a:hlinkClick r:id="rId2"/>
              </a:rPr>
              <a:t>?v=</a:t>
            </a:r>
            <a:r>
              <a:rPr lang="cs-CZ" sz="1800" b="1" dirty="0" err="1" smtClean="0">
                <a:hlinkClick r:id="rId2"/>
              </a:rPr>
              <a:t>DmapKEwXfks</a:t>
            </a:r>
            <a:endParaRPr lang="cs-CZ" sz="1800" b="1" dirty="0" smtClean="0"/>
          </a:p>
          <a:p>
            <a:pPr>
              <a:buNone/>
            </a:pPr>
            <a:r>
              <a:rPr lang="cs-CZ" dirty="0" smtClean="0"/>
              <a:t>		</a:t>
            </a:r>
            <a:r>
              <a:rPr lang="cs-CZ" b="1" dirty="0" smtClean="0"/>
              <a:t>	         Láska umí víc</a:t>
            </a:r>
          </a:p>
          <a:p>
            <a:pPr>
              <a:buNone/>
            </a:pPr>
            <a:r>
              <a:rPr lang="cs-CZ" sz="1800" b="1" dirty="0" smtClean="0">
                <a:hlinkClick r:id="rId3"/>
              </a:rPr>
              <a:t>http://www.</a:t>
            </a:r>
            <a:r>
              <a:rPr lang="cs-CZ" sz="1800" b="1" dirty="0" err="1" smtClean="0">
                <a:hlinkClick r:id="rId3"/>
              </a:rPr>
              <a:t>youtube.com</a:t>
            </a:r>
            <a:r>
              <a:rPr lang="cs-CZ" sz="1800" b="1" dirty="0" smtClean="0">
                <a:hlinkClick r:id="rId3"/>
              </a:rPr>
              <a:t>/</a:t>
            </a:r>
            <a:r>
              <a:rPr lang="cs-CZ" sz="1800" b="1" dirty="0" err="1" smtClean="0">
                <a:hlinkClick r:id="rId3"/>
              </a:rPr>
              <a:t>watch</a:t>
            </a:r>
            <a:r>
              <a:rPr lang="cs-CZ" sz="1800" b="1" dirty="0" smtClean="0">
                <a:hlinkClick r:id="rId3"/>
              </a:rPr>
              <a:t>?v=O4r4GetQwpY</a:t>
            </a:r>
            <a:endParaRPr lang="cs-CZ" sz="1800" b="1" dirty="0" smtClean="0"/>
          </a:p>
          <a:p>
            <a:pPr>
              <a:buNone/>
            </a:pPr>
            <a:r>
              <a:rPr lang="cs-CZ" sz="1900" b="1" dirty="0" smtClean="0"/>
              <a:t>			           Kdy vzlétnu já</a:t>
            </a:r>
          </a:p>
          <a:p>
            <a:pPr>
              <a:buNone/>
            </a:pPr>
            <a:r>
              <a:rPr lang="cs-CZ" sz="1800" b="1" dirty="0" smtClean="0">
                <a:hlinkClick r:id="rId4"/>
              </a:rPr>
              <a:t>http://www.</a:t>
            </a:r>
            <a:r>
              <a:rPr lang="cs-CZ" sz="1800" b="1" dirty="0" err="1" smtClean="0">
                <a:hlinkClick r:id="rId4"/>
              </a:rPr>
              <a:t>youtube.com</a:t>
            </a:r>
            <a:r>
              <a:rPr lang="cs-CZ" sz="1800" b="1" dirty="0" smtClean="0">
                <a:hlinkClick r:id="rId4"/>
              </a:rPr>
              <a:t>/</a:t>
            </a:r>
            <a:r>
              <a:rPr lang="cs-CZ" sz="1800" b="1" dirty="0" err="1" smtClean="0">
                <a:hlinkClick r:id="rId4"/>
              </a:rPr>
              <a:t>watch</a:t>
            </a:r>
            <a:r>
              <a:rPr lang="cs-CZ" sz="1800" b="1" dirty="0" smtClean="0">
                <a:hlinkClick r:id="rId4"/>
              </a:rPr>
              <a:t>?v=MZlAr2gWmLI</a:t>
            </a:r>
            <a:endParaRPr lang="cs-CZ" sz="1800" b="1" dirty="0" smtClean="0"/>
          </a:p>
          <a:p>
            <a:pPr>
              <a:buNone/>
            </a:pPr>
            <a:endParaRPr lang="cs-CZ" sz="1900" b="1" dirty="0" smtClean="0"/>
          </a:p>
          <a:p>
            <a:pPr>
              <a:buNone/>
            </a:pPr>
            <a:endParaRPr lang="cs-CZ" dirty="0" smtClean="0"/>
          </a:p>
          <a:p>
            <a:pPr lvl="8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388" y="1571612"/>
            <a:ext cx="2286016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357950" y="5000636"/>
            <a:ext cx="25003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 smtClean="0"/>
              <a:t>Obrázek č. 1: Lucie Vondráčková </a:t>
            </a:r>
            <a:r>
              <a:rPr lang="en-US" sz="1300" b="1" dirty="0" smtClean="0"/>
              <a:t>[1]</a:t>
            </a:r>
            <a:endParaRPr lang="cs-CZ" sz="13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err="1" smtClean="0"/>
              <a:t>Ewa</a:t>
            </a:r>
            <a:r>
              <a:rPr lang="cs-CZ" b="1" dirty="0" smtClean="0"/>
              <a:t> </a:t>
            </a:r>
            <a:r>
              <a:rPr lang="cs-CZ" b="1" dirty="0" err="1" smtClean="0"/>
              <a:t>Farná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česká zpěvačka polské národnosti </a:t>
            </a:r>
            <a:br>
              <a:rPr lang="cs-CZ" dirty="0" smtClean="0"/>
            </a:br>
            <a:r>
              <a:rPr lang="cs-CZ" dirty="0" smtClean="0"/>
              <a:t>s českým státním občanstvím</a:t>
            </a:r>
            <a:r>
              <a:rPr lang="en-US" dirty="0" smtClean="0"/>
              <a:t> [2]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za svou kariéru získala řadu </a:t>
            </a:r>
            <a:br>
              <a:rPr lang="cs-CZ" dirty="0" smtClean="0"/>
            </a:br>
            <a:r>
              <a:rPr lang="cs-CZ" dirty="0" smtClean="0"/>
              <a:t>českých a polských ocenění </a:t>
            </a:r>
            <a:r>
              <a:rPr lang="en-US" dirty="0" smtClean="0"/>
              <a:t>[2]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hudební ukázka: </a:t>
            </a:r>
            <a:r>
              <a:rPr lang="cs-CZ" sz="2200" b="1" dirty="0" smtClean="0"/>
              <a:t>Měls mě vůbec rád</a:t>
            </a:r>
          </a:p>
          <a:p>
            <a:pPr>
              <a:buNone/>
            </a:pPr>
            <a:r>
              <a:rPr lang="cs-CZ" sz="1700" b="1" dirty="0" smtClean="0">
                <a:hlinkClick r:id="rId2"/>
              </a:rPr>
              <a:t>http://www.</a:t>
            </a:r>
            <a:r>
              <a:rPr lang="cs-CZ" sz="1700" b="1" dirty="0" err="1" smtClean="0">
                <a:hlinkClick r:id="rId2"/>
              </a:rPr>
              <a:t>youtube.com</a:t>
            </a:r>
            <a:r>
              <a:rPr lang="cs-CZ" sz="1700" b="1" dirty="0" smtClean="0">
                <a:hlinkClick r:id="rId2"/>
              </a:rPr>
              <a:t>/</a:t>
            </a:r>
            <a:r>
              <a:rPr lang="cs-CZ" sz="1700" b="1" dirty="0" err="1" smtClean="0">
                <a:hlinkClick r:id="rId2"/>
              </a:rPr>
              <a:t>watch</a:t>
            </a:r>
            <a:r>
              <a:rPr lang="cs-CZ" sz="1700" b="1" dirty="0" smtClean="0">
                <a:hlinkClick r:id="rId2"/>
              </a:rPr>
              <a:t>?v=B0pibAWs4lo</a:t>
            </a:r>
            <a:endParaRPr lang="cs-CZ" sz="1700" b="1" dirty="0" smtClean="0"/>
          </a:p>
          <a:p>
            <a:pPr>
              <a:buNone/>
            </a:pPr>
            <a:r>
              <a:rPr lang="cs-CZ" sz="1700" b="1" dirty="0" smtClean="0"/>
              <a:t>			</a:t>
            </a:r>
            <a:r>
              <a:rPr lang="cs-CZ" sz="2200" b="1" dirty="0" smtClean="0"/>
              <a:t>	Boží </a:t>
            </a:r>
            <a:r>
              <a:rPr lang="cs-CZ" sz="2200" b="1" dirty="0" err="1" smtClean="0"/>
              <a:t>mlejny</a:t>
            </a:r>
            <a:r>
              <a:rPr lang="cs-CZ" sz="2200" b="1" dirty="0" smtClean="0"/>
              <a:t> melou</a:t>
            </a:r>
          </a:p>
          <a:p>
            <a:pPr>
              <a:buNone/>
            </a:pPr>
            <a:r>
              <a:rPr lang="cs-CZ" sz="1700" b="1" dirty="0" smtClean="0">
                <a:hlinkClick r:id="rId3"/>
              </a:rPr>
              <a:t>http://www.</a:t>
            </a:r>
            <a:r>
              <a:rPr lang="cs-CZ" sz="1700" b="1" dirty="0" err="1" smtClean="0">
                <a:hlinkClick r:id="rId3"/>
              </a:rPr>
              <a:t>youtube.com</a:t>
            </a:r>
            <a:r>
              <a:rPr lang="cs-CZ" sz="1700" b="1" dirty="0" smtClean="0">
                <a:hlinkClick r:id="rId3"/>
              </a:rPr>
              <a:t>/</a:t>
            </a:r>
            <a:r>
              <a:rPr lang="cs-CZ" sz="1700" b="1" dirty="0" err="1" smtClean="0">
                <a:hlinkClick r:id="rId3"/>
              </a:rPr>
              <a:t>watch</a:t>
            </a:r>
            <a:r>
              <a:rPr lang="cs-CZ" sz="1700" b="1" dirty="0" smtClean="0">
                <a:hlinkClick r:id="rId3"/>
              </a:rPr>
              <a:t>?v=</a:t>
            </a:r>
            <a:r>
              <a:rPr lang="cs-CZ" sz="1700" b="1" dirty="0" err="1" smtClean="0">
                <a:hlinkClick r:id="rId3"/>
              </a:rPr>
              <a:t>pcOYnu</a:t>
            </a:r>
            <a:r>
              <a:rPr lang="cs-CZ" sz="1700" b="1" dirty="0" smtClean="0">
                <a:hlinkClick r:id="rId3"/>
              </a:rPr>
              <a:t>_-c98</a:t>
            </a:r>
            <a:endParaRPr lang="en-US" sz="1700" b="1" dirty="0" smtClean="0"/>
          </a:p>
          <a:p>
            <a:pPr>
              <a:buNone/>
            </a:pPr>
            <a:r>
              <a:rPr lang="en-US" sz="1700" b="1" dirty="0" smtClean="0"/>
              <a:t>				</a:t>
            </a:r>
            <a:r>
              <a:rPr lang="en-US" sz="2200" b="1" dirty="0" err="1" smtClean="0"/>
              <a:t>Ticho</a:t>
            </a:r>
            <a:endParaRPr lang="en-US" sz="2200" b="1" dirty="0" smtClean="0"/>
          </a:p>
          <a:p>
            <a:pPr>
              <a:buNone/>
            </a:pPr>
            <a:r>
              <a:rPr lang="cs-CZ" sz="1700" b="1" dirty="0" smtClean="0">
                <a:hlinkClick r:id="rId4"/>
              </a:rPr>
              <a:t>http://www.</a:t>
            </a:r>
            <a:r>
              <a:rPr lang="cs-CZ" sz="1700" b="1" dirty="0" err="1" smtClean="0">
                <a:hlinkClick r:id="rId4"/>
              </a:rPr>
              <a:t>youtube.com</a:t>
            </a:r>
            <a:r>
              <a:rPr lang="cs-CZ" sz="1700" b="1" dirty="0" smtClean="0">
                <a:hlinkClick r:id="rId4"/>
              </a:rPr>
              <a:t>/</a:t>
            </a:r>
            <a:r>
              <a:rPr lang="cs-CZ" sz="1700" b="1" dirty="0" err="1" smtClean="0">
                <a:hlinkClick r:id="rId4"/>
              </a:rPr>
              <a:t>watch</a:t>
            </a:r>
            <a:r>
              <a:rPr lang="cs-CZ" sz="1700" b="1" dirty="0" smtClean="0">
                <a:hlinkClick r:id="rId4"/>
              </a:rPr>
              <a:t>?v=</a:t>
            </a:r>
            <a:r>
              <a:rPr lang="cs-CZ" sz="1700" b="1" dirty="0" err="1" smtClean="0">
                <a:hlinkClick r:id="rId4"/>
              </a:rPr>
              <a:t>uN</a:t>
            </a:r>
            <a:r>
              <a:rPr lang="cs-CZ" sz="1700" b="1" dirty="0" smtClean="0">
                <a:hlinkClick r:id="rId4"/>
              </a:rPr>
              <a:t>_</a:t>
            </a:r>
            <a:r>
              <a:rPr lang="cs-CZ" sz="1700" b="1" dirty="0" err="1" smtClean="0">
                <a:hlinkClick r:id="rId4"/>
              </a:rPr>
              <a:t>eYHQ</a:t>
            </a:r>
            <a:r>
              <a:rPr lang="cs-CZ" sz="1700" b="1" dirty="0" smtClean="0">
                <a:hlinkClick r:id="rId4"/>
              </a:rPr>
              <a:t>_Kc8</a:t>
            </a:r>
            <a:endParaRPr lang="en-US" sz="1700" b="1" dirty="0" smtClean="0"/>
          </a:p>
          <a:p>
            <a:pPr>
              <a:buNone/>
            </a:pPr>
            <a:endParaRPr lang="cs-CZ" sz="1700" b="1" dirty="0" smtClean="0"/>
          </a:p>
          <a:p>
            <a:pPr>
              <a:buNone/>
            </a:pPr>
            <a:endParaRPr lang="cs-CZ" sz="1700" b="1" dirty="0" smtClean="0"/>
          </a:p>
          <a:p>
            <a:pPr>
              <a:buNone/>
            </a:pPr>
            <a:endParaRPr lang="cs-CZ" sz="1700" b="1" dirty="0" smtClean="0"/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1785926"/>
            <a:ext cx="2376497" cy="3564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6286512" y="5357826"/>
            <a:ext cx="264320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 smtClean="0"/>
              <a:t>Obrázek č. 2: </a:t>
            </a:r>
            <a:r>
              <a:rPr lang="cs-CZ" sz="1300" b="1" dirty="0" err="1" smtClean="0"/>
              <a:t>Ewa</a:t>
            </a:r>
            <a:r>
              <a:rPr lang="cs-CZ" sz="1300" b="1" dirty="0" smtClean="0"/>
              <a:t> </a:t>
            </a:r>
            <a:r>
              <a:rPr lang="cs-CZ" sz="1300" b="1" dirty="0" err="1" smtClean="0"/>
              <a:t>Farná</a:t>
            </a:r>
            <a:r>
              <a:rPr lang="cs-CZ" sz="1300" b="1" dirty="0" smtClean="0"/>
              <a:t> </a:t>
            </a:r>
            <a:r>
              <a:rPr lang="en-US" sz="1300" b="1" dirty="0" smtClean="0"/>
              <a:t>[3]</a:t>
            </a:r>
            <a:endParaRPr lang="cs-CZ" sz="13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Aneta</a:t>
            </a:r>
            <a:r>
              <a:rPr lang="en-US" b="1" dirty="0" smtClean="0"/>
              <a:t> </a:t>
            </a:r>
            <a:r>
              <a:rPr lang="en-US" b="1" dirty="0" err="1" smtClean="0"/>
              <a:t>Langerov</a:t>
            </a:r>
            <a:r>
              <a:rPr lang="cs-CZ" b="1" dirty="0" smtClean="0"/>
              <a:t>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začátkem její hudební kariéry</a:t>
            </a:r>
            <a:br>
              <a:rPr lang="cs-CZ" dirty="0" smtClean="0"/>
            </a:br>
            <a:r>
              <a:rPr lang="cs-CZ" dirty="0" smtClean="0"/>
              <a:t>byla výhra v roce 2004 v soutěži </a:t>
            </a:r>
            <a:br>
              <a:rPr lang="cs-CZ" dirty="0" smtClean="0"/>
            </a:br>
            <a:r>
              <a:rPr lang="cs-CZ" dirty="0" smtClean="0"/>
              <a:t>Česko hledá </a:t>
            </a:r>
            <a:r>
              <a:rPr lang="cs-CZ" dirty="0" err="1" smtClean="0"/>
              <a:t>SuperStar</a:t>
            </a: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 roce 2005 a 2006 zvítězila</a:t>
            </a:r>
            <a:br>
              <a:rPr lang="cs-CZ" dirty="0" smtClean="0"/>
            </a:br>
            <a:r>
              <a:rPr lang="cs-CZ" dirty="0" smtClean="0"/>
              <a:t>v anketě Český slavík </a:t>
            </a:r>
            <a:br>
              <a:rPr lang="cs-CZ" dirty="0" smtClean="0"/>
            </a:br>
            <a:r>
              <a:rPr lang="cs-CZ" dirty="0" smtClean="0"/>
              <a:t>kategorie zpěvačky</a:t>
            </a:r>
          </a:p>
          <a:p>
            <a:endParaRPr lang="cs-CZ" dirty="0" smtClean="0"/>
          </a:p>
          <a:p>
            <a:r>
              <a:rPr lang="cs-CZ" dirty="0" smtClean="0"/>
              <a:t>hudební ukázka: </a:t>
            </a:r>
            <a:r>
              <a:rPr lang="cs-CZ" sz="2200" b="1" dirty="0" smtClean="0"/>
              <a:t>Voda živá</a:t>
            </a:r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http://www.</a:t>
            </a:r>
            <a:r>
              <a:rPr lang="cs-CZ" sz="1800" b="1" dirty="0" err="1" smtClean="0">
                <a:hlinkClick r:id="rId2"/>
              </a:rPr>
              <a:t>youtube.com</a:t>
            </a:r>
            <a:r>
              <a:rPr lang="cs-CZ" sz="1800" b="1" dirty="0" smtClean="0">
                <a:hlinkClick r:id="rId2"/>
              </a:rPr>
              <a:t>/</a:t>
            </a:r>
            <a:r>
              <a:rPr lang="cs-CZ" sz="1800" b="1" dirty="0" err="1" smtClean="0">
                <a:hlinkClick r:id="rId2"/>
              </a:rPr>
              <a:t>watch</a:t>
            </a:r>
            <a:r>
              <a:rPr lang="cs-CZ" sz="1800" b="1" dirty="0" smtClean="0">
                <a:hlinkClick r:id="rId2"/>
              </a:rPr>
              <a:t>?v=PX1QsCjyg44</a:t>
            </a:r>
            <a:endParaRPr lang="cs-CZ" sz="1800" b="1" dirty="0" smtClean="0"/>
          </a:p>
          <a:p>
            <a:pPr>
              <a:buNone/>
            </a:pPr>
            <a:r>
              <a:rPr lang="cs-CZ" sz="1800" dirty="0" smtClean="0"/>
              <a:t>				</a:t>
            </a:r>
            <a:r>
              <a:rPr lang="cs-CZ" sz="2200" b="1" dirty="0" smtClean="0"/>
              <a:t>Malá mořská víla</a:t>
            </a:r>
          </a:p>
          <a:p>
            <a:pPr>
              <a:buNone/>
            </a:pPr>
            <a:r>
              <a:rPr lang="cs-CZ" sz="1800" b="1" dirty="0" smtClean="0">
                <a:hlinkClick r:id="rId3"/>
              </a:rPr>
              <a:t>http://www.</a:t>
            </a:r>
            <a:r>
              <a:rPr lang="cs-CZ" sz="1800" b="1" dirty="0" err="1" smtClean="0">
                <a:hlinkClick r:id="rId3"/>
              </a:rPr>
              <a:t>youtube.com</a:t>
            </a:r>
            <a:r>
              <a:rPr lang="cs-CZ" sz="1800" b="1" dirty="0" smtClean="0">
                <a:hlinkClick r:id="rId3"/>
              </a:rPr>
              <a:t>/</a:t>
            </a:r>
            <a:r>
              <a:rPr lang="cs-CZ" sz="1800" b="1" dirty="0" err="1" smtClean="0">
                <a:hlinkClick r:id="rId3"/>
              </a:rPr>
              <a:t>watch</a:t>
            </a:r>
            <a:r>
              <a:rPr lang="cs-CZ" sz="1800" b="1" dirty="0" smtClean="0">
                <a:hlinkClick r:id="rId3"/>
              </a:rPr>
              <a:t>?v=TG822EKDYzk</a:t>
            </a:r>
            <a:endParaRPr lang="cs-CZ" sz="1800" b="1" dirty="0" smtClean="0"/>
          </a:p>
          <a:p>
            <a:pPr>
              <a:buNone/>
            </a:pPr>
            <a:endParaRPr lang="cs-CZ" sz="18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2137050"/>
            <a:ext cx="2571768" cy="2092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5786446" y="4214818"/>
            <a:ext cx="350043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 smtClean="0"/>
              <a:t>Obrázek č. 3: Aneta Langerová </a:t>
            </a:r>
            <a:r>
              <a:rPr lang="en-US" sz="1300" b="1" dirty="0" smtClean="0"/>
              <a:t/>
            </a:r>
            <a:br>
              <a:rPr lang="en-US" sz="1300" b="1" dirty="0" smtClean="0"/>
            </a:br>
            <a:r>
              <a:rPr lang="en-US" sz="1300" b="1" dirty="0" smtClean="0"/>
              <a:t>[</a:t>
            </a:r>
            <a:r>
              <a:rPr lang="cs-CZ" sz="1300" b="1" dirty="0" smtClean="0"/>
              <a:t>4</a:t>
            </a:r>
            <a:r>
              <a:rPr lang="en-US" sz="1300" b="1" dirty="0" smtClean="0"/>
              <a:t>]</a:t>
            </a:r>
            <a:endParaRPr lang="cs-CZ" sz="13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Monika </a:t>
            </a:r>
            <a:r>
              <a:rPr lang="en-US" b="1" dirty="0" err="1" smtClean="0"/>
              <a:t>Absolonov</a:t>
            </a:r>
            <a:r>
              <a:rPr lang="cs-CZ" b="1" dirty="0" smtClean="0"/>
              <a:t>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zpěvačka a herečka (* Benešov)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významná muzikálová zpěvačka </a:t>
            </a:r>
            <a:br>
              <a:rPr lang="cs-CZ" dirty="0" smtClean="0"/>
            </a:br>
            <a:r>
              <a:rPr lang="cs-CZ" dirty="0" smtClean="0"/>
              <a:t>(</a:t>
            </a:r>
            <a:r>
              <a:rPr lang="cs-CZ" dirty="0" err="1" smtClean="0"/>
              <a:t>Dracula</a:t>
            </a:r>
            <a:r>
              <a:rPr lang="cs-CZ" dirty="0" smtClean="0"/>
              <a:t>, Krysař, Rebelové, </a:t>
            </a:r>
            <a:br>
              <a:rPr lang="cs-CZ" dirty="0" smtClean="0"/>
            </a:br>
            <a:r>
              <a:rPr lang="cs-CZ" dirty="0" smtClean="0"/>
              <a:t>Noc na Karlštejně, Kleopatra, </a:t>
            </a:r>
            <a:br>
              <a:rPr lang="cs-CZ" dirty="0" smtClean="0"/>
            </a:br>
            <a:r>
              <a:rPr lang="cs-CZ" dirty="0" smtClean="0"/>
              <a:t>Tři mušketýři atd.)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hudební ukázka: </a:t>
            </a:r>
            <a:r>
              <a:rPr lang="cs-CZ" sz="2200" b="1" dirty="0" smtClean="0"/>
              <a:t>Teď královnou jsem já</a:t>
            </a:r>
          </a:p>
          <a:p>
            <a:pPr>
              <a:buNone/>
            </a:pPr>
            <a:r>
              <a:rPr lang="cs-CZ" sz="1800" b="1" dirty="0" smtClean="0">
                <a:hlinkClick r:id="rId2"/>
              </a:rPr>
              <a:t>http://www.</a:t>
            </a:r>
            <a:r>
              <a:rPr lang="cs-CZ" sz="1800" b="1" dirty="0" err="1" smtClean="0">
                <a:hlinkClick r:id="rId2"/>
              </a:rPr>
              <a:t>youtube.com</a:t>
            </a:r>
            <a:r>
              <a:rPr lang="cs-CZ" sz="1800" b="1" dirty="0" smtClean="0">
                <a:hlinkClick r:id="rId2"/>
              </a:rPr>
              <a:t>/</a:t>
            </a:r>
            <a:r>
              <a:rPr lang="cs-CZ" sz="1800" b="1" dirty="0" err="1" smtClean="0">
                <a:hlinkClick r:id="rId2"/>
              </a:rPr>
              <a:t>watch</a:t>
            </a:r>
            <a:r>
              <a:rPr lang="cs-CZ" sz="1800" b="1" dirty="0" smtClean="0">
                <a:hlinkClick r:id="rId2"/>
              </a:rPr>
              <a:t>?v=OeiqS1P53Fw</a:t>
            </a:r>
            <a:endParaRPr lang="cs-CZ" sz="1800" b="1" dirty="0" smtClean="0"/>
          </a:p>
          <a:p>
            <a:pPr>
              <a:buNone/>
            </a:pPr>
            <a:r>
              <a:rPr lang="cs-CZ" sz="1800" b="1" dirty="0" smtClean="0"/>
              <a:t>				Co je na tom tak zlého</a:t>
            </a:r>
          </a:p>
          <a:p>
            <a:pPr>
              <a:buNone/>
            </a:pPr>
            <a:r>
              <a:rPr lang="cs-CZ" sz="1800" b="1" dirty="0" smtClean="0">
                <a:hlinkClick r:id="rId3"/>
              </a:rPr>
              <a:t>http://www.</a:t>
            </a:r>
            <a:r>
              <a:rPr lang="cs-CZ" sz="1800" b="1" dirty="0" err="1" smtClean="0">
                <a:hlinkClick r:id="rId3"/>
              </a:rPr>
              <a:t>youtube.com</a:t>
            </a:r>
            <a:r>
              <a:rPr lang="cs-CZ" sz="1800" b="1" dirty="0" smtClean="0">
                <a:hlinkClick r:id="rId3"/>
              </a:rPr>
              <a:t>/</a:t>
            </a:r>
            <a:r>
              <a:rPr lang="cs-CZ" sz="1800" b="1" dirty="0" err="1" smtClean="0">
                <a:hlinkClick r:id="rId3"/>
              </a:rPr>
              <a:t>watch</a:t>
            </a:r>
            <a:r>
              <a:rPr lang="cs-CZ" sz="1800" b="1" dirty="0" smtClean="0">
                <a:hlinkClick r:id="rId3"/>
              </a:rPr>
              <a:t>?v=SCyw912PdOM</a:t>
            </a: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sz="1800" b="1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10251" y="1785926"/>
            <a:ext cx="266701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5715008" y="3786190"/>
            <a:ext cx="385765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300" b="1" dirty="0" smtClean="0"/>
              <a:t>Obrázek č. 4: Monika </a:t>
            </a:r>
            <a:r>
              <a:rPr lang="cs-CZ" sz="1300" b="1" dirty="0" err="1" smtClean="0"/>
              <a:t>Absolonová</a:t>
            </a:r>
            <a:r>
              <a:rPr lang="en-US" sz="1300" b="1" dirty="0" smtClean="0"/>
              <a:t/>
            </a:r>
            <a:br>
              <a:rPr lang="en-US" sz="1300" b="1" dirty="0" smtClean="0"/>
            </a:br>
            <a:r>
              <a:rPr lang="cs-CZ" sz="1300" b="1" dirty="0" smtClean="0"/>
              <a:t> </a:t>
            </a:r>
            <a:r>
              <a:rPr lang="en-US" sz="1300" b="1" dirty="0" smtClean="0"/>
              <a:t>[5]</a:t>
            </a:r>
            <a:endParaRPr lang="cs-CZ" sz="1300" b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pPr algn="ctr"/>
            <a:r>
              <a:rPr lang="en-US" b="1" dirty="0" err="1" smtClean="0"/>
              <a:t>Pou</a:t>
            </a:r>
            <a:r>
              <a:rPr lang="cs-CZ" b="1" dirty="0" smtClean="0"/>
              <a:t>žitá literatura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357298"/>
            <a:ext cx="7972452" cy="5286412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en-US" sz="1700" dirty="0" smtClean="0"/>
              <a:t>[1] </a:t>
            </a:r>
            <a:r>
              <a:rPr lang="cs-CZ" sz="1700" dirty="0" smtClean="0"/>
              <a:t>	</a:t>
            </a:r>
            <a:r>
              <a:rPr lang="en-US" sz="1700" dirty="0" err="1" smtClean="0"/>
              <a:t>Zpěváci</a:t>
            </a:r>
            <a:r>
              <a:rPr lang="en-US" sz="1700" dirty="0" smtClean="0"/>
              <a:t>: Lucie </a:t>
            </a:r>
            <a:r>
              <a:rPr lang="en-US" sz="1700" dirty="0" err="1" smtClean="0"/>
              <a:t>Vondráčková</a:t>
            </a:r>
            <a:r>
              <a:rPr lang="en-US" sz="1700" dirty="0" smtClean="0"/>
              <a:t>. Tiscali.cz: osobnosti.cz [online]. </a:t>
            </a:r>
            <a:r>
              <a:rPr lang="en-US" sz="1700" dirty="0" smtClean="0"/>
              <a:t>1996-2013 </a:t>
            </a:r>
            <a:r>
              <a:rPr lang="cs-CZ" sz="1700" dirty="0" smtClean="0"/>
              <a:t>	</a:t>
            </a:r>
            <a:r>
              <a:rPr lang="en-US" sz="1700" dirty="0" smtClean="0"/>
              <a:t>[</a:t>
            </a:r>
            <a:r>
              <a:rPr lang="en-US" sz="1700" dirty="0" smtClean="0"/>
              <a:t>cit. 2013-05-12]. </a:t>
            </a:r>
            <a:r>
              <a:rPr lang="en-US" sz="1700" dirty="0" err="1" smtClean="0"/>
              <a:t>Dostupné</a:t>
            </a:r>
            <a:r>
              <a:rPr lang="en-US" sz="1700" dirty="0" smtClean="0"/>
              <a:t> z: </a:t>
            </a:r>
            <a:r>
              <a:rPr lang="en-US" sz="1700" dirty="0" smtClean="0"/>
              <a:t>http</a:t>
            </a:r>
            <a:r>
              <a:rPr lang="en-US" sz="1700" dirty="0" smtClean="0"/>
              <a:t>://</a:t>
            </a:r>
            <a:r>
              <a:rPr lang="en-US" sz="1700" dirty="0" smtClean="0"/>
              <a:t>zivotopis.osobnosti.cz/lucie-</a:t>
            </a:r>
            <a:r>
              <a:rPr lang="cs-CZ" sz="1700" dirty="0" smtClean="0"/>
              <a:t>	</a:t>
            </a:r>
            <a:r>
              <a:rPr lang="en-US" sz="1700" dirty="0" smtClean="0"/>
              <a:t>vondrackova.php</a:t>
            </a:r>
            <a:endParaRPr lang="en-US" sz="1700" dirty="0" smtClean="0"/>
          </a:p>
          <a:p>
            <a:pPr>
              <a:buNone/>
            </a:pPr>
            <a:endParaRPr lang="cs-CZ" sz="1700" dirty="0" smtClean="0"/>
          </a:p>
          <a:p>
            <a:pPr>
              <a:buNone/>
            </a:pPr>
            <a:r>
              <a:rPr lang="en-US" sz="1700" dirty="0" smtClean="0"/>
              <a:t>[2] </a:t>
            </a:r>
            <a:r>
              <a:rPr lang="cs-CZ" sz="1700" dirty="0" smtClean="0"/>
              <a:t>	</a:t>
            </a:r>
            <a:r>
              <a:rPr lang="en-US" sz="1700" dirty="0" err="1" smtClean="0"/>
              <a:t>Ewa</a:t>
            </a:r>
            <a:r>
              <a:rPr lang="en-US" sz="1700" dirty="0" smtClean="0"/>
              <a:t> </a:t>
            </a:r>
            <a:r>
              <a:rPr lang="en-US" sz="1700" dirty="0" err="1" smtClean="0"/>
              <a:t>Farna</a:t>
            </a:r>
            <a:r>
              <a:rPr lang="en-US" sz="1700" dirty="0" smtClean="0"/>
              <a:t>. In: Wikipedia: the free encyclopedia [online]. San </a:t>
            </a:r>
            <a:r>
              <a:rPr lang="cs-CZ" sz="1700" dirty="0" smtClean="0"/>
              <a:t>	</a:t>
            </a:r>
            <a:r>
              <a:rPr lang="en-US" sz="1700" dirty="0" smtClean="0"/>
              <a:t>Francisco (CA): Wikimedia Foundation, 2006 [cit. 2013-05-12]. </a:t>
            </a:r>
            <a:r>
              <a:rPr lang="cs-CZ" sz="1700" dirty="0" smtClean="0"/>
              <a:t>	</a:t>
            </a:r>
            <a:r>
              <a:rPr lang="en-US" sz="1700" dirty="0" err="1" smtClean="0"/>
              <a:t>Dostupné</a:t>
            </a:r>
            <a:r>
              <a:rPr lang="en-US" sz="1700" dirty="0" smtClean="0"/>
              <a:t> z: http://cs.wikipedia.org/wiki/Ewa_Farna</a:t>
            </a:r>
            <a:endParaRPr lang="cs-CZ" sz="1700" dirty="0" smtClean="0"/>
          </a:p>
          <a:p>
            <a:pPr>
              <a:buNone/>
            </a:pPr>
            <a:endParaRPr lang="en-US" sz="1700" dirty="0" smtClean="0"/>
          </a:p>
          <a:p>
            <a:pPr>
              <a:buNone/>
            </a:pPr>
            <a:r>
              <a:rPr lang="en-US" sz="1700" dirty="0" smtClean="0"/>
              <a:t>[3]</a:t>
            </a:r>
            <a:r>
              <a:rPr lang="cs-CZ" sz="1700" dirty="0" smtClean="0"/>
              <a:t>		</a:t>
            </a:r>
            <a:r>
              <a:rPr lang="en-US" sz="1700" dirty="0" err="1" smtClean="0"/>
              <a:t>Zpěváci</a:t>
            </a:r>
            <a:r>
              <a:rPr lang="en-US" sz="1700" dirty="0" smtClean="0"/>
              <a:t>: </a:t>
            </a:r>
            <a:r>
              <a:rPr lang="en-US" sz="1700" dirty="0" err="1" smtClean="0"/>
              <a:t>Ewa</a:t>
            </a:r>
            <a:r>
              <a:rPr lang="en-US" sz="1700" dirty="0" smtClean="0"/>
              <a:t> </a:t>
            </a:r>
            <a:r>
              <a:rPr lang="en-US" sz="1700" dirty="0" err="1" smtClean="0"/>
              <a:t>Farna</a:t>
            </a:r>
            <a:r>
              <a:rPr lang="en-US" sz="1700" dirty="0" smtClean="0"/>
              <a:t>. Tiscali.cz: osobnosti.cz [online]. </a:t>
            </a:r>
            <a:r>
              <a:rPr lang="en-US" sz="1700" dirty="0" smtClean="0"/>
              <a:t>1996-2013 [</a:t>
            </a:r>
            <a:r>
              <a:rPr lang="en-US" sz="1700" dirty="0" smtClean="0"/>
              <a:t>cit. </a:t>
            </a:r>
            <a:r>
              <a:rPr lang="cs-CZ" sz="1700" dirty="0" smtClean="0"/>
              <a:t>	</a:t>
            </a:r>
            <a:r>
              <a:rPr lang="en-US" sz="1700" dirty="0" smtClean="0"/>
              <a:t>2013-05-12</a:t>
            </a:r>
            <a:r>
              <a:rPr lang="en-US" sz="1700" dirty="0" smtClean="0"/>
              <a:t>]. </a:t>
            </a:r>
            <a:r>
              <a:rPr lang="en-US" sz="1700" dirty="0" err="1" smtClean="0"/>
              <a:t>Dostupné</a:t>
            </a:r>
            <a:r>
              <a:rPr lang="en-US" sz="1700" dirty="0" smtClean="0"/>
              <a:t> z: http://</a:t>
            </a:r>
            <a:r>
              <a:rPr lang="en-US" sz="1700" dirty="0" smtClean="0"/>
              <a:t>www.osobnosti.cz/ewa-farna.php</a:t>
            </a:r>
            <a:endParaRPr lang="cs-CZ" sz="1700" dirty="0" smtClean="0"/>
          </a:p>
          <a:p>
            <a:pPr>
              <a:buNone/>
            </a:pPr>
            <a:endParaRPr lang="en-US" sz="1700" dirty="0" smtClean="0"/>
          </a:p>
          <a:p>
            <a:pPr>
              <a:buNone/>
            </a:pPr>
            <a:r>
              <a:rPr lang="en-US" sz="1700" dirty="0" smtClean="0"/>
              <a:t>[4]</a:t>
            </a:r>
            <a:r>
              <a:rPr lang="cs-CZ" sz="1700" dirty="0" smtClean="0"/>
              <a:t>		Aneta Langerová. In: </a:t>
            </a:r>
            <a:r>
              <a:rPr lang="cs-CZ" sz="1700" dirty="0" err="1" smtClean="0"/>
              <a:t>Wikipedia</a:t>
            </a:r>
            <a:r>
              <a:rPr lang="cs-CZ" sz="1700" dirty="0" smtClean="0"/>
              <a:t>: </a:t>
            </a:r>
            <a:r>
              <a:rPr lang="cs-CZ" sz="1700" dirty="0" err="1" smtClean="0"/>
              <a:t>the</a:t>
            </a:r>
            <a:r>
              <a:rPr lang="cs-CZ" sz="1700" dirty="0" smtClean="0"/>
              <a:t> free </a:t>
            </a:r>
            <a:r>
              <a:rPr lang="cs-CZ" sz="1700" dirty="0" err="1" smtClean="0"/>
              <a:t>encyclopedia</a:t>
            </a:r>
            <a:r>
              <a:rPr lang="cs-CZ" sz="1700" dirty="0" smtClean="0"/>
              <a:t> [online]. </a:t>
            </a:r>
            <a:r>
              <a:rPr lang="cs-CZ" sz="1700" dirty="0" smtClean="0"/>
              <a:t>San 	</a:t>
            </a:r>
            <a:r>
              <a:rPr lang="cs-CZ" sz="1700" dirty="0" err="1" smtClean="0"/>
              <a:t>Francisco</a:t>
            </a:r>
            <a:r>
              <a:rPr lang="cs-CZ" sz="1700" dirty="0" smtClean="0"/>
              <a:t> </a:t>
            </a:r>
            <a:r>
              <a:rPr lang="cs-CZ" sz="1700" dirty="0" smtClean="0"/>
              <a:t>(CA): </a:t>
            </a:r>
            <a:r>
              <a:rPr lang="cs-CZ" sz="1700" dirty="0" err="1" smtClean="0"/>
              <a:t>Wikimedia</a:t>
            </a:r>
            <a:r>
              <a:rPr lang="cs-CZ" sz="1700" dirty="0" smtClean="0"/>
              <a:t> </a:t>
            </a:r>
            <a:r>
              <a:rPr lang="cs-CZ" sz="1700" dirty="0" err="1" smtClean="0"/>
              <a:t>Foundation</a:t>
            </a:r>
            <a:r>
              <a:rPr lang="cs-CZ" sz="1700" dirty="0" smtClean="0"/>
              <a:t>, 2009 [cit. </a:t>
            </a:r>
            <a:r>
              <a:rPr lang="cs-CZ" sz="1700" dirty="0" smtClean="0"/>
              <a:t>2013-05-12</a:t>
            </a:r>
            <a:r>
              <a:rPr lang="cs-CZ" sz="1700" dirty="0" smtClean="0"/>
              <a:t>]. </a:t>
            </a:r>
            <a:r>
              <a:rPr lang="cs-CZ" sz="1700" dirty="0" smtClean="0"/>
              <a:t>	Dostupné z: </a:t>
            </a:r>
            <a:r>
              <a:rPr lang="cs-CZ" sz="1700" dirty="0" smtClean="0"/>
              <a:t>http</a:t>
            </a:r>
            <a:r>
              <a:rPr lang="cs-CZ" sz="1700" dirty="0" smtClean="0"/>
              <a:t>://</a:t>
            </a:r>
            <a:r>
              <a:rPr lang="cs-CZ" sz="1700" dirty="0" smtClean="0"/>
              <a:t>cs.wikipedia.org/wiki/Soubor:Aneta_Langerova.jpg</a:t>
            </a:r>
          </a:p>
          <a:p>
            <a:pPr>
              <a:buNone/>
            </a:pPr>
            <a:endParaRPr lang="en-US" sz="1700" dirty="0" smtClean="0"/>
          </a:p>
          <a:p>
            <a:pPr>
              <a:buNone/>
            </a:pPr>
            <a:r>
              <a:rPr lang="en-US" sz="1700" dirty="0" smtClean="0"/>
              <a:t>[5] </a:t>
            </a:r>
            <a:r>
              <a:rPr lang="cs-CZ" sz="1700" dirty="0" smtClean="0"/>
              <a:t>	</a:t>
            </a:r>
            <a:r>
              <a:rPr lang="cs-CZ" sz="1700" dirty="0" smtClean="0"/>
              <a:t>Monika </a:t>
            </a:r>
            <a:r>
              <a:rPr lang="cs-CZ" sz="1700" dirty="0" err="1" smtClean="0"/>
              <a:t>Absolonová</a:t>
            </a:r>
            <a:r>
              <a:rPr lang="cs-CZ" sz="1700" dirty="0" smtClean="0"/>
              <a:t>. In: </a:t>
            </a:r>
            <a:r>
              <a:rPr lang="cs-CZ" sz="1700" dirty="0" err="1" smtClean="0"/>
              <a:t>Wikipedia</a:t>
            </a:r>
            <a:r>
              <a:rPr lang="cs-CZ" sz="1700" dirty="0" smtClean="0"/>
              <a:t>: </a:t>
            </a:r>
            <a:r>
              <a:rPr lang="cs-CZ" sz="1700" dirty="0" err="1" smtClean="0"/>
              <a:t>the</a:t>
            </a:r>
            <a:r>
              <a:rPr lang="cs-CZ" sz="1700" dirty="0" smtClean="0"/>
              <a:t> free </a:t>
            </a:r>
            <a:r>
              <a:rPr lang="cs-CZ" sz="1700" dirty="0" err="1" smtClean="0"/>
              <a:t>encyclopedia</a:t>
            </a:r>
            <a:r>
              <a:rPr lang="cs-CZ" sz="1700" dirty="0" smtClean="0"/>
              <a:t> [online]. </a:t>
            </a:r>
            <a:r>
              <a:rPr lang="cs-CZ" sz="1700" dirty="0" smtClean="0"/>
              <a:t>San 	</a:t>
            </a:r>
            <a:r>
              <a:rPr lang="cs-CZ" sz="1700" dirty="0" err="1" smtClean="0"/>
              <a:t>Francisco</a:t>
            </a:r>
            <a:r>
              <a:rPr lang="cs-CZ" sz="1700" dirty="0" smtClean="0"/>
              <a:t> </a:t>
            </a:r>
            <a:r>
              <a:rPr lang="cs-CZ" sz="1700" dirty="0" smtClean="0"/>
              <a:t>(CA): </a:t>
            </a:r>
            <a:r>
              <a:rPr lang="cs-CZ" sz="1700" dirty="0" err="1" smtClean="0"/>
              <a:t>Wikimedia</a:t>
            </a:r>
            <a:r>
              <a:rPr lang="cs-CZ" sz="1700" dirty="0" smtClean="0"/>
              <a:t> </a:t>
            </a:r>
            <a:r>
              <a:rPr lang="cs-CZ" sz="1700" dirty="0" err="1" smtClean="0"/>
              <a:t>Foundation</a:t>
            </a:r>
            <a:r>
              <a:rPr lang="cs-CZ" sz="1700" dirty="0" smtClean="0"/>
              <a:t>, 2007 [cit. 2013-05-30]. </a:t>
            </a:r>
            <a:r>
              <a:rPr lang="cs-CZ" sz="1700" dirty="0" smtClean="0"/>
              <a:t/>
            </a:r>
            <a:br>
              <a:rPr lang="cs-CZ" sz="1700" dirty="0" smtClean="0"/>
            </a:br>
            <a:r>
              <a:rPr lang="cs-CZ" sz="1700" dirty="0" smtClean="0"/>
              <a:t>	Dostupné z: http</a:t>
            </a:r>
            <a:r>
              <a:rPr lang="cs-CZ" sz="1700" dirty="0" smtClean="0"/>
              <a:t>://cs.wikipedia.org/wiki/Soubor:Monika_Absolonova.jpg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1634</TotalTime>
  <Words>124</Words>
  <Application>Microsoft Office PowerPoint</Application>
  <PresentationFormat>Předvádění na obrazovce (4:3)</PresentationFormat>
  <Paragraphs>82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Název školy:  Základní škola Netvořice Autor:    Mgr. Ludmila Vodehnalová Název:    VY_32_INOVACE_18_ Č. projektu:   OP VK 1.4 Téma:         Česká populární hudbě       po roce 2000</vt:lpstr>
      <vt:lpstr>ANOTACE</vt:lpstr>
      <vt:lpstr>Lucie Vondráčková</vt:lpstr>
      <vt:lpstr>Ewa Farná</vt:lpstr>
      <vt:lpstr>Aneta Langerová</vt:lpstr>
      <vt:lpstr>Monika Absolonová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 Základní škola Netvořice Autor:    Mgr. Ludmila Vodehnalová Název:    VY_32_INOVACE_11_ Č. projektu:   OPVK 1.4 Téma:         90. léta v české moderní       populární hudbě</dc:title>
  <dc:creator>klára</dc:creator>
  <cp:lastModifiedBy>klára</cp:lastModifiedBy>
  <cp:revision>75</cp:revision>
  <dcterms:created xsi:type="dcterms:W3CDTF">2013-04-17T17:01:25Z</dcterms:created>
  <dcterms:modified xsi:type="dcterms:W3CDTF">2013-05-30T16:45:56Z</dcterms:modified>
</cp:coreProperties>
</file>