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4" r:id="rId4"/>
    <p:sldId id="263" r:id="rId5"/>
    <p:sldId id="265" r:id="rId6"/>
    <p:sldId id="266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77" autoAdjust="0"/>
    <p:restoredTop sz="94918" autoAdjust="0"/>
  </p:normalViewPr>
  <p:slideViewPr>
    <p:cSldViewPr>
      <p:cViewPr>
        <p:scale>
          <a:sx n="60" d="100"/>
          <a:sy n="60" d="100"/>
        </p:scale>
        <p:origin x="-1680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VY_32_INOVACE_13_vyjnenovaná slova-Z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VY_32_INOVACE_13_vyjnenovaná slova-Z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gif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6404649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Pro 3.ročník ZŠ</a:t>
            </a:r>
            <a:endParaRPr lang="cs-CZ" dirty="0" smtClean="0"/>
          </a:p>
          <a:p>
            <a:r>
              <a:rPr lang="cs-CZ" dirty="0" smtClean="0"/>
              <a:t>Český jazyk-Vyjmenovaná slova po Z</a:t>
            </a:r>
          </a:p>
          <a:p>
            <a:r>
              <a:rPr lang="cs-CZ" dirty="0" smtClean="0"/>
              <a:t>Seznámení s významem slov, se slovy příbuznými</a:t>
            </a:r>
          </a:p>
          <a:p>
            <a:r>
              <a:rPr lang="cs-CZ" dirty="0" smtClean="0"/>
              <a:t>Žáci pracují s obrázky/popisují/,doplňují slova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388" y="2329889"/>
            <a:ext cx="2346091" cy="15696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brzy</a:t>
            </a:r>
            <a:endParaRPr lang="cs-CZ" sz="9600" b="1" dirty="0"/>
          </a:p>
        </p:txBody>
      </p:sp>
      <p:pic>
        <p:nvPicPr>
          <p:cNvPr id="2050" name="Picture 2" descr="C:\Users\Dana\AppData\Local\Microsoft\Windows\Temporary Internet Files\Content.IE5\P2JVWHH3\MM90028526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3414774" cy="2224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ana\AppData\Local\Microsoft\Windows\Temporary Internet Files\Content.IE5\DTN9SG4X\MM90030347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813" y="332656"/>
            <a:ext cx="2952328" cy="1792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ana\AppData\Local\Microsoft\Windows\Temporary Internet Files\Content.IE5\G1KSBV0M\MM90028288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618" y="287109"/>
            <a:ext cx="2546862" cy="1884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DTN9SG4X\MM91000110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509" y="2288870"/>
            <a:ext cx="1829613" cy="1932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233215" y="2329889"/>
            <a:ext cx="4864217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9600" b="1" dirty="0" err="1" smtClean="0"/>
              <a:t>brz-</a:t>
            </a:r>
            <a:r>
              <a:rPr lang="cs-CZ" sz="9600" b="1" dirty="0" err="1" smtClean="0">
                <a:solidFill>
                  <a:srgbClr val="FF0000"/>
                </a:solidFill>
              </a:rPr>
              <a:t>ičko</a:t>
            </a:r>
            <a:r>
              <a:rPr lang="cs-CZ" sz="9600" b="1" dirty="0" smtClean="0">
                <a:solidFill>
                  <a:srgbClr val="FF0000"/>
                </a:solidFill>
              </a:rPr>
              <a:t> !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7533" y="4472591"/>
            <a:ext cx="45244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Ráno  ………………………….. brzy.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434" y="5417276"/>
            <a:ext cx="45400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Cvičení…………………………  brzy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55870" y="3959477"/>
            <a:ext cx="44599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Slunce…………………………  brzy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67150" y="4995811"/>
            <a:ext cx="44510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Brzy……………………narozeniny.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3434" y="6248790"/>
            <a:ext cx="2370842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 slovesa!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5043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54" y="79433"/>
            <a:ext cx="2844104" cy="2447553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5280" y="49042"/>
            <a:ext cx="2376983" cy="2636912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95" y="3667241"/>
            <a:ext cx="2442774" cy="2354047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C:\Users\Dana\AppData\Local\Microsoft\Windows\Temporary Internet Files\Content.IE5\JVIDBBPQ\MM90039571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4877" y="4342494"/>
            <a:ext cx="2737023" cy="204381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80874" y="5500005"/>
            <a:ext cx="1237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Český jazyk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5508" y="2410392"/>
            <a:ext cx="259859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95625" y="3875807"/>
            <a:ext cx="37561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malý ………………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99222" y="2964391"/>
            <a:ext cx="37441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 ……………… kurz</a:t>
            </a:r>
            <a:endParaRPr lang="cs-CZ" sz="4400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041" y="0"/>
            <a:ext cx="2376264" cy="2542233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17807" y="2964391"/>
            <a:ext cx="18317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JAZYKOVÝ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392113" y="3738828"/>
            <a:ext cx="15574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JAZÝČEK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3737555" y="2687393"/>
            <a:ext cx="2592288" cy="725041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396495" y="3679169"/>
            <a:ext cx="2459668" cy="66332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0995" y="6094840"/>
            <a:ext cx="54445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Kapka </a:t>
            </a:r>
            <a:r>
              <a:rPr lang="cs-CZ" sz="4000" dirty="0" err="1" smtClean="0"/>
              <a:t>kapla,klapka</a:t>
            </a:r>
            <a:r>
              <a:rPr lang="cs-CZ" sz="4000" dirty="0" smtClean="0"/>
              <a:t> klapla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095625" y="5255974"/>
            <a:ext cx="244983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jazykolam</a:t>
            </a:r>
            <a:endParaRPr lang="cs-CZ" sz="4400" dirty="0"/>
          </a:p>
        </p:txBody>
      </p:sp>
      <p:sp>
        <p:nvSpPr>
          <p:cNvPr id="30" name="Obdélník 29"/>
          <p:cNvSpPr/>
          <p:nvPr/>
        </p:nvSpPr>
        <p:spPr>
          <a:xfrm>
            <a:off x="3054077" y="5353008"/>
            <a:ext cx="2459668" cy="66332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09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27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Dana\AppData\Local\Microsoft\Windows\Temporary Internet Files\Content.IE5\JVIDBBPQ\MM90030054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5" y="494578"/>
            <a:ext cx="2112243" cy="2106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 rot="21199449">
            <a:off x="4511498" y="3279016"/>
            <a:ext cx="4572000" cy="1307532"/>
          </a:xfrm>
          <a:prstGeom prst="cloudCallout">
            <a:avLst>
              <a:gd name="adj1" fmla="val -2154"/>
              <a:gd name="adj2" fmla="val 7949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Vyzývám tě k zápasu ?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076" name="Picture 4" descr="C:\Users\Dana\AppData\Local\Microsoft\Windows\Temporary Internet Files\Content.IE5\JVIDBBPQ\MM90032380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53744"/>
            <a:ext cx="2664295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láček 5"/>
          <p:cNvSpPr/>
          <p:nvPr/>
        </p:nvSpPr>
        <p:spPr>
          <a:xfrm>
            <a:off x="4588647" y="116632"/>
            <a:ext cx="2664295" cy="1431401"/>
          </a:xfrm>
          <a:prstGeom prst="cloudCallout">
            <a:avLst>
              <a:gd name="adj1" fmla="val 58794"/>
              <a:gd name="adj2" fmla="val 54162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Odkud se to ozývá ?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078" name="Picture 6" descr="C:\Users\Dana\AppData\Local\Microsoft\Windows\Temporary Internet Files\Content.IE5\DTN9SG4X\MM90030977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17132"/>
            <a:ext cx="3590106" cy="2540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láček 8"/>
          <p:cNvSpPr/>
          <p:nvPr/>
        </p:nvSpPr>
        <p:spPr>
          <a:xfrm rot="21388668">
            <a:off x="33298" y="2501137"/>
            <a:ext cx="5001914" cy="1471696"/>
          </a:xfrm>
          <a:prstGeom prst="cloudCallout">
            <a:avLst>
              <a:gd name="adj1" fmla="val 804"/>
              <a:gd name="adj2" fmla="val 90509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Jak se nazývá ta ryba? 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69776"/>
            <a:ext cx="4199476" cy="9549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VYJMENOVANÉ SLOVO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96558" y="1765752"/>
            <a:ext cx="3456384" cy="56730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příbuzné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5647" y="1781574"/>
            <a:ext cx="3456384" cy="56730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příbuzné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9974" y="200425"/>
            <a:ext cx="4199476" cy="9144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5647" y="1765752"/>
            <a:ext cx="3456383" cy="5520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841626" y="1765752"/>
            <a:ext cx="3456383" cy="5520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154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23" t="13794" r="2443" b="14269"/>
          <a:stretch/>
        </p:blipFill>
        <p:spPr bwMode="auto">
          <a:xfrm>
            <a:off x="-77248" y="-14415"/>
            <a:ext cx="9221248" cy="693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416" y="1196752"/>
            <a:ext cx="2160240" cy="2088232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535" y="1070918"/>
            <a:ext cx="2043799" cy="2016224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496" t="-103137" r="62237" b="103137"/>
          <a:stretch/>
        </p:blipFill>
        <p:spPr bwMode="auto">
          <a:xfrm>
            <a:off x="-804042" y="2079030"/>
            <a:ext cx="1718441" cy="24119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0189" y="3632146"/>
            <a:ext cx="2016224" cy="2120354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8419" y="5752500"/>
            <a:ext cx="6087756" cy="9168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</a:rPr>
              <a:t>   .  .  .  .  .  .</a:t>
            </a:r>
            <a:endParaRPr lang="cs-CZ" sz="96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59415" y="188640"/>
            <a:ext cx="61743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l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etiště Václava Havla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25089" y="2823319"/>
            <a:ext cx="44918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>
                <a:ln w="50800"/>
                <a:solidFill>
                  <a:schemeClr val="bg1">
                    <a:shade val="50000"/>
                  </a:schemeClr>
                </a:solidFill>
              </a:rPr>
              <a:t>v</a:t>
            </a:r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pražské čtvrti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38009" y="6301630"/>
            <a:ext cx="1467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Popiš obrázky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184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540</TotalTime>
  <Words>124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58</cp:revision>
  <dcterms:created xsi:type="dcterms:W3CDTF">2011-06-20T10:40:08Z</dcterms:created>
  <dcterms:modified xsi:type="dcterms:W3CDTF">2013-05-30T18:11:43Z</dcterms:modified>
</cp:coreProperties>
</file>