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086B1-F7EE-4FB4-9888-14C686654927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61DFE7-8957-42E3-B1B8-D1E316EE2D49}">
      <dgm:prSet phldrT="[Text]"/>
      <dgm:spPr/>
      <dgm:t>
        <a:bodyPr/>
        <a:lstStyle/>
        <a:p>
          <a:r>
            <a:rPr lang="cs-CZ"/>
            <a:t>Daně v ČR</a:t>
          </a:r>
        </a:p>
      </dgm:t>
    </dgm:pt>
    <dgm:pt modelId="{4CD25EA9-D3A4-49DB-8FD3-FC1859CABF14}" type="parTrans" cxnId="{7A219D8C-C702-4A1C-B962-422C6FB77D54}">
      <dgm:prSet/>
      <dgm:spPr/>
      <dgm:t>
        <a:bodyPr/>
        <a:lstStyle/>
        <a:p>
          <a:endParaRPr lang="cs-CZ"/>
        </a:p>
      </dgm:t>
    </dgm:pt>
    <dgm:pt modelId="{8FCAAF5F-0D39-437D-B812-C6C87DC01381}" type="sibTrans" cxnId="{7A219D8C-C702-4A1C-B962-422C6FB77D54}">
      <dgm:prSet/>
      <dgm:spPr/>
      <dgm:t>
        <a:bodyPr/>
        <a:lstStyle/>
        <a:p>
          <a:endParaRPr lang="cs-CZ"/>
        </a:p>
      </dgm:t>
    </dgm:pt>
    <dgm:pt modelId="{30993394-E7D7-4E76-8ECE-D9F51F7B49DC}">
      <dgm:prSet phldrT="[Text]"/>
      <dgm:spPr/>
      <dgm:t>
        <a:bodyPr/>
        <a:lstStyle/>
        <a:p>
          <a:r>
            <a:rPr lang="cs-CZ"/>
            <a:t>Přímé</a:t>
          </a:r>
        </a:p>
      </dgm:t>
    </dgm:pt>
    <dgm:pt modelId="{5C265AFA-0251-4AF6-AFE5-371F56218DA9}" type="parTrans" cxnId="{0592EA56-8845-4BBE-8585-EA85F147EF82}">
      <dgm:prSet/>
      <dgm:spPr/>
      <dgm:t>
        <a:bodyPr/>
        <a:lstStyle/>
        <a:p>
          <a:endParaRPr lang="cs-CZ"/>
        </a:p>
      </dgm:t>
    </dgm:pt>
    <dgm:pt modelId="{2A92A25C-F117-4F03-80EA-C9E45FAD5CD2}" type="sibTrans" cxnId="{0592EA56-8845-4BBE-8585-EA85F147EF82}">
      <dgm:prSet/>
      <dgm:spPr/>
      <dgm:t>
        <a:bodyPr/>
        <a:lstStyle/>
        <a:p>
          <a:endParaRPr lang="cs-CZ"/>
        </a:p>
      </dgm:t>
    </dgm:pt>
    <dgm:pt modelId="{FFE54378-7B7E-4386-A14E-0C3535F33A35}">
      <dgm:prSet phldrT="[Text]"/>
      <dgm:spPr/>
      <dgm:t>
        <a:bodyPr/>
        <a:lstStyle/>
        <a:p>
          <a:r>
            <a:rPr lang="cs-CZ" dirty="0"/>
            <a:t>Nepřímé = </a:t>
          </a:r>
          <a:r>
            <a:rPr lang="cs-CZ" dirty="0" smtClean="0"/>
            <a:t>ze spotřeby</a:t>
          </a:r>
          <a:endParaRPr lang="cs-CZ" dirty="0"/>
        </a:p>
      </dgm:t>
    </dgm:pt>
    <dgm:pt modelId="{37CCD295-4AFA-4B14-8C48-CFAB8BEC2A67}" type="parTrans" cxnId="{37714677-BDB1-468C-BB67-439FD2C10F40}">
      <dgm:prSet/>
      <dgm:spPr/>
      <dgm:t>
        <a:bodyPr/>
        <a:lstStyle/>
        <a:p>
          <a:endParaRPr lang="cs-CZ"/>
        </a:p>
      </dgm:t>
    </dgm:pt>
    <dgm:pt modelId="{9ABD4565-D146-4604-8E99-8A570A6398D6}" type="sibTrans" cxnId="{37714677-BDB1-468C-BB67-439FD2C10F40}">
      <dgm:prSet/>
      <dgm:spPr/>
      <dgm:t>
        <a:bodyPr/>
        <a:lstStyle/>
        <a:p>
          <a:endParaRPr lang="cs-CZ"/>
        </a:p>
      </dgm:t>
    </dgm:pt>
    <dgm:pt modelId="{CC4EED46-890B-4AFF-9992-F31AF5A8B309}">
      <dgm:prSet/>
      <dgm:spPr/>
      <dgm:t>
        <a:bodyPr/>
        <a:lstStyle/>
        <a:p>
          <a:r>
            <a:rPr lang="cs-CZ" dirty="0"/>
            <a:t>Daň z příjmů</a:t>
          </a:r>
        </a:p>
      </dgm:t>
    </dgm:pt>
    <dgm:pt modelId="{517C8F61-B2D5-4DE6-A2DB-496359D2C04E}" type="parTrans" cxnId="{56970CCD-8016-47BF-B14A-4E40A92CF6C2}">
      <dgm:prSet/>
      <dgm:spPr/>
      <dgm:t>
        <a:bodyPr/>
        <a:lstStyle/>
        <a:p>
          <a:endParaRPr lang="cs-CZ"/>
        </a:p>
      </dgm:t>
    </dgm:pt>
    <dgm:pt modelId="{42978493-147E-41FD-9906-346587E89297}" type="sibTrans" cxnId="{56970CCD-8016-47BF-B14A-4E40A92CF6C2}">
      <dgm:prSet/>
      <dgm:spPr/>
      <dgm:t>
        <a:bodyPr/>
        <a:lstStyle/>
        <a:p>
          <a:endParaRPr lang="cs-CZ"/>
        </a:p>
      </dgm:t>
    </dgm:pt>
    <dgm:pt modelId="{1FB2462F-4900-43C5-93C6-402D5D95648A}">
      <dgm:prSet/>
      <dgm:spPr/>
      <dgm:t>
        <a:bodyPr/>
        <a:lstStyle/>
        <a:p>
          <a:r>
            <a:rPr lang="cs-CZ"/>
            <a:t>Majetkové daně</a:t>
          </a:r>
        </a:p>
      </dgm:t>
    </dgm:pt>
    <dgm:pt modelId="{9D4DADAF-41BE-481A-9349-2DE0AC5F94BE}" type="parTrans" cxnId="{5A1322DE-F9B5-4184-AA93-5D7306B96271}">
      <dgm:prSet/>
      <dgm:spPr/>
      <dgm:t>
        <a:bodyPr/>
        <a:lstStyle/>
        <a:p>
          <a:endParaRPr lang="cs-CZ"/>
        </a:p>
      </dgm:t>
    </dgm:pt>
    <dgm:pt modelId="{71010885-DB27-4CC4-BC7D-5F3D854237E7}" type="sibTrans" cxnId="{5A1322DE-F9B5-4184-AA93-5D7306B96271}">
      <dgm:prSet/>
      <dgm:spPr/>
      <dgm:t>
        <a:bodyPr/>
        <a:lstStyle/>
        <a:p>
          <a:endParaRPr lang="cs-CZ"/>
        </a:p>
      </dgm:t>
    </dgm:pt>
    <dgm:pt modelId="{139F0878-F111-4FA0-8310-56BD65F2C3C1}">
      <dgm:prSet/>
      <dgm:spPr/>
      <dgm:t>
        <a:bodyPr/>
        <a:lstStyle/>
        <a:p>
          <a:r>
            <a:rPr lang="cs-CZ"/>
            <a:t>DPH</a:t>
          </a:r>
        </a:p>
      </dgm:t>
    </dgm:pt>
    <dgm:pt modelId="{B975D79B-F150-4581-B057-B825BAC0CC83}" type="parTrans" cxnId="{335FFBBA-B85E-421D-AE6C-206E71A46260}">
      <dgm:prSet/>
      <dgm:spPr/>
      <dgm:t>
        <a:bodyPr/>
        <a:lstStyle/>
        <a:p>
          <a:endParaRPr lang="cs-CZ"/>
        </a:p>
      </dgm:t>
    </dgm:pt>
    <dgm:pt modelId="{B9B861B1-48AF-4B40-8D1A-47E894C9858F}" type="sibTrans" cxnId="{335FFBBA-B85E-421D-AE6C-206E71A46260}">
      <dgm:prSet/>
      <dgm:spPr/>
      <dgm:t>
        <a:bodyPr/>
        <a:lstStyle/>
        <a:p>
          <a:endParaRPr lang="cs-CZ"/>
        </a:p>
      </dgm:t>
    </dgm:pt>
    <dgm:pt modelId="{C71FF1DB-EFE8-4E4E-9D93-A472588EB197}">
      <dgm:prSet/>
      <dgm:spPr/>
      <dgm:t>
        <a:bodyPr/>
        <a:lstStyle/>
        <a:p>
          <a:r>
            <a:rPr lang="cs-CZ"/>
            <a:t>Spotřební daně</a:t>
          </a:r>
        </a:p>
      </dgm:t>
    </dgm:pt>
    <dgm:pt modelId="{4C680FC7-ADBD-4992-BB82-D972093E57BE}" type="parTrans" cxnId="{8E0C82B4-51DE-4AF1-B0AB-0516DD2B391D}">
      <dgm:prSet/>
      <dgm:spPr/>
      <dgm:t>
        <a:bodyPr/>
        <a:lstStyle/>
        <a:p>
          <a:endParaRPr lang="cs-CZ"/>
        </a:p>
      </dgm:t>
    </dgm:pt>
    <dgm:pt modelId="{DC3BB012-EA1A-44C5-A637-EC15A0B1328F}" type="sibTrans" cxnId="{8E0C82B4-51DE-4AF1-B0AB-0516DD2B391D}">
      <dgm:prSet/>
      <dgm:spPr/>
      <dgm:t>
        <a:bodyPr/>
        <a:lstStyle/>
        <a:p>
          <a:endParaRPr lang="cs-CZ"/>
        </a:p>
      </dgm:t>
    </dgm:pt>
    <dgm:pt modelId="{285EB083-6BD2-46BD-B557-5B42F0E874E2}">
      <dgm:prSet/>
      <dgm:spPr/>
      <dgm:t>
        <a:bodyPr/>
        <a:lstStyle/>
        <a:p>
          <a:r>
            <a:rPr lang="cs-CZ"/>
            <a:t>Ekologické daně</a:t>
          </a:r>
        </a:p>
      </dgm:t>
    </dgm:pt>
    <dgm:pt modelId="{41D79518-731F-4245-B281-3D4116D79FB3}" type="parTrans" cxnId="{34D323FA-C530-4511-8D98-C38E05D84753}">
      <dgm:prSet/>
      <dgm:spPr/>
      <dgm:t>
        <a:bodyPr/>
        <a:lstStyle/>
        <a:p>
          <a:endParaRPr lang="cs-CZ"/>
        </a:p>
      </dgm:t>
    </dgm:pt>
    <dgm:pt modelId="{22BAA824-A77C-4AC7-940A-33FF757C01E4}" type="sibTrans" cxnId="{34D323FA-C530-4511-8D98-C38E05D84753}">
      <dgm:prSet/>
      <dgm:spPr/>
      <dgm:t>
        <a:bodyPr/>
        <a:lstStyle/>
        <a:p>
          <a:endParaRPr lang="cs-CZ"/>
        </a:p>
      </dgm:t>
    </dgm:pt>
    <dgm:pt modelId="{3009CACA-6CAA-404B-B440-45292674A090}">
      <dgm:prSet/>
      <dgm:spPr/>
      <dgm:t>
        <a:bodyPr/>
        <a:lstStyle/>
        <a:p>
          <a:r>
            <a:rPr lang="cs-CZ"/>
            <a:t>Fyzických osob</a:t>
          </a:r>
        </a:p>
      </dgm:t>
    </dgm:pt>
    <dgm:pt modelId="{BB9092B1-99AD-4BC5-B6AA-341AB91B258A}" type="parTrans" cxnId="{826F7BB0-0236-4F51-B85C-98DAED0882FA}">
      <dgm:prSet/>
      <dgm:spPr/>
      <dgm:t>
        <a:bodyPr/>
        <a:lstStyle/>
        <a:p>
          <a:endParaRPr lang="cs-CZ"/>
        </a:p>
      </dgm:t>
    </dgm:pt>
    <dgm:pt modelId="{6A62110D-223C-417B-AA2D-119D08DD350C}" type="sibTrans" cxnId="{826F7BB0-0236-4F51-B85C-98DAED0882FA}">
      <dgm:prSet/>
      <dgm:spPr/>
      <dgm:t>
        <a:bodyPr/>
        <a:lstStyle/>
        <a:p>
          <a:endParaRPr lang="cs-CZ"/>
        </a:p>
      </dgm:t>
    </dgm:pt>
    <dgm:pt modelId="{72961E2B-592E-4CD3-A288-246A21B179C6}">
      <dgm:prSet/>
      <dgm:spPr/>
      <dgm:t>
        <a:bodyPr/>
        <a:lstStyle/>
        <a:p>
          <a:r>
            <a:rPr lang="cs-CZ"/>
            <a:t>Právnických osob</a:t>
          </a:r>
        </a:p>
      </dgm:t>
    </dgm:pt>
    <dgm:pt modelId="{B9098F52-3D75-4B6A-9338-58C9B1B9A54B}" type="parTrans" cxnId="{F33AB221-8A98-45AF-8DFD-6F5720A6B6FD}">
      <dgm:prSet/>
      <dgm:spPr/>
      <dgm:t>
        <a:bodyPr/>
        <a:lstStyle/>
        <a:p>
          <a:endParaRPr lang="cs-CZ"/>
        </a:p>
      </dgm:t>
    </dgm:pt>
    <dgm:pt modelId="{CFBC2842-01F4-486C-8E70-D9C810F6D908}" type="sibTrans" cxnId="{F33AB221-8A98-45AF-8DFD-6F5720A6B6FD}">
      <dgm:prSet/>
      <dgm:spPr/>
      <dgm:t>
        <a:bodyPr/>
        <a:lstStyle/>
        <a:p>
          <a:endParaRPr lang="cs-CZ"/>
        </a:p>
      </dgm:t>
    </dgm:pt>
    <dgm:pt modelId="{D6E6254B-D4C4-4589-AF30-D4557E4E56D8}">
      <dgm:prSet/>
      <dgm:spPr/>
      <dgm:t>
        <a:bodyPr/>
        <a:lstStyle/>
        <a:p>
          <a:r>
            <a:rPr lang="cs-CZ"/>
            <a:t>Silniční daň</a:t>
          </a:r>
        </a:p>
      </dgm:t>
    </dgm:pt>
    <dgm:pt modelId="{D3C811B9-31ED-4DBB-A595-EBF2F95FE872}" type="parTrans" cxnId="{6246102D-913D-4FA1-9FAC-CE5079AD339D}">
      <dgm:prSet/>
      <dgm:spPr/>
      <dgm:t>
        <a:bodyPr/>
        <a:lstStyle/>
        <a:p>
          <a:endParaRPr lang="cs-CZ"/>
        </a:p>
      </dgm:t>
    </dgm:pt>
    <dgm:pt modelId="{DCA38459-470D-40CB-946A-5CEC5ADA2186}" type="sibTrans" cxnId="{6246102D-913D-4FA1-9FAC-CE5079AD339D}">
      <dgm:prSet/>
      <dgm:spPr/>
      <dgm:t>
        <a:bodyPr/>
        <a:lstStyle/>
        <a:p>
          <a:endParaRPr lang="cs-CZ"/>
        </a:p>
      </dgm:t>
    </dgm:pt>
    <dgm:pt modelId="{14B52C25-D0AE-45EB-B283-4D2EFA5FA5ED}">
      <dgm:prSet/>
      <dgm:spPr/>
      <dgm:t>
        <a:bodyPr/>
        <a:lstStyle/>
        <a:p>
          <a:r>
            <a:rPr lang="cs-CZ"/>
            <a:t>Daň z nemovitostí</a:t>
          </a:r>
        </a:p>
      </dgm:t>
    </dgm:pt>
    <dgm:pt modelId="{E3A74BA2-1ED2-4882-9BCD-09438D6C9A92}" type="parTrans" cxnId="{9A9B4CAE-2445-424B-B717-7E8ACAF85153}">
      <dgm:prSet/>
      <dgm:spPr/>
      <dgm:t>
        <a:bodyPr/>
        <a:lstStyle/>
        <a:p>
          <a:endParaRPr lang="cs-CZ"/>
        </a:p>
      </dgm:t>
    </dgm:pt>
    <dgm:pt modelId="{0851D714-DC31-49E9-88B1-C8863E8FABA1}" type="sibTrans" cxnId="{9A9B4CAE-2445-424B-B717-7E8ACAF85153}">
      <dgm:prSet/>
      <dgm:spPr/>
      <dgm:t>
        <a:bodyPr/>
        <a:lstStyle/>
        <a:p>
          <a:endParaRPr lang="cs-CZ"/>
        </a:p>
      </dgm:t>
    </dgm:pt>
    <dgm:pt modelId="{B259186B-FD9A-468D-9D6D-A684AD9839C2}">
      <dgm:prSet/>
      <dgm:spPr/>
      <dgm:t>
        <a:bodyPr/>
        <a:lstStyle/>
        <a:p>
          <a:r>
            <a:rPr lang="cs-CZ"/>
            <a:t>Daň z převodu nemovitostí</a:t>
          </a:r>
        </a:p>
      </dgm:t>
    </dgm:pt>
    <dgm:pt modelId="{9BB7D5E0-D203-4B4D-8E94-CD17001ADA0D}" type="parTrans" cxnId="{526EB414-58FC-4089-B87C-446E1BAAE7C0}">
      <dgm:prSet/>
      <dgm:spPr/>
      <dgm:t>
        <a:bodyPr/>
        <a:lstStyle/>
        <a:p>
          <a:endParaRPr lang="cs-CZ"/>
        </a:p>
      </dgm:t>
    </dgm:pt>
    <dgm:pt modelId="{1D7248B6-FBD9-4F04-AB26-6F0BF7A58685}" type="sibTrans" cxnId="{526EB414-58FC-4089-B87C-446E1BAAE7C0}">
      <dgm:prSet/>
      <dgm:spPr/>
      <dgm:t>
        <a:bodyPr/>
        <a:lstStyle/>
        <a:p>
          <a:endParaRPr lang="cs-CZ"/>
        </a:p>
      </dgm:t>
    </dgm:pt>
    <dgm:pt modelId="{72961190-9527-4A48-AD8D-62E7B6FABDD9}">
      <dgm:prSet/>
      <dgm:spPr/>
      <dgm:t>
        <a:bodyPr/>
        <a:lstStyle/>
        <a:p>
          <a:r>
            <a:rPr lang="cs-CZ"/>
            <a:t>Dědická daň</a:t>
          </a:r>
        </a:p>
      </dgm:t>
    </dgm:pt>
    <dgm:pt modelId="{7C0EAAD6-4F74-4ECF-B7F0-F044AC9E0B56}" type="parTrans" cxnId="{FCFE0D22-ABE3-4D09-8BB0-7B9CC6A38D5C}">
      <dgm:prSet/>
      <dgm:spPr/>
      <dgm:t>
        <a:bodyPr/>
        <a:lstStyle/>
        <a:p>
          <a:endParaRPr lang="cs-CZ"/>
        </a:p>
      </dgm:t>
    </dgm:pt>
    <dgm:pt modelId="{2A0D405E-E8F4-450A-A10F-13B5154F8BBE}" type="sibTrans" cxnId="{FCFE0D22-ABE3-4D09-8BB0-7B9CC6A38D5C}">
      <dgm:prSet/>
      <dgm:spPr/>
      <dgm:t>
        <a:bodyPr/>
        <a:lstStyle/>
        <a:p>
          <a:endParaRPr lang="cs-CZ"/>
        </a:p>
      </dgm:t>
    </dgm:pt>
    <dgm:pt modelId="{C95779DA-4A09-4E18-89B0-4A2A984AE3B9}">
      <dgm:prSet/>
      <dgm:spPr/>
      <dgm:t>
        <a:bodyPr/>
        <a:lstStyle/>
        <a:p>
          <a:r>
            <a:rPr lang="cs-CZ"/>
            <a:t>Darovací daň</a:t>
          </a:r>
        </a:p>
      </dgm:t>
    </dgm:pt>
    <dgm:pt modelId="{0E567517-0BC2-4FAB-A329-C068CC262ACA}" type="parTrans" cxnId="{53AFD4FE-A8D7-4D44-AD43-AD30DC247402}">
      <dgm:prSet/>
      <dgm:spPr/>
      <dgm:t>
        <a:bodyPr/>
        <a:lstStyle/>
        <a:p>
          <a:endParaRPr lang="cs-CZ"/>
        </a:p>
      </dgm:t>
    </dgm:pt>
    <dgm:pt modelId="{F6E0CB0F-A0AF-4739-AA57-06380F786C6F}" type="sibTrans" cxnId="{53AFD4FE-A8D7-4D44-AD43-AD30DC247402}">
      <dgm:prSet/>
      <dgm:spPr/>
      <dgm:t>
        <a:bodyPr/>
        <a:lstStyle/>
        <a:p>
          <a:endParaRPr lang="cs-CZ"/>
        </a:p>
      </dgm:t>
    </dgm:pt>
    <dgm:pt modelId="{13A0E2D0-D284-48FB-9556-7627262ADDCC}" type="pres">
      <dgm:prSet presAssocID="{2F3086B1-F7EE-4FB4-9888-14C68665492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20850125-4DD3-4EC6-81F1-E10280DCCC71}" type="pres">
      <dgm:prSet presAssocID="{1561DFE7-8957-42E3-B1B8-D1E316EE2D49}" presName="hierRoot1" presStyleCnt="0">
        <dgm:presLayoutVars>
          <dgm:hierBranch val="init"/>
        </dgm:presLayoutVars>
      </dgm:prSet>
      <dgm:spPr/>
    </dgm:pt>
    <dgm:pt modelId="{E5179E46-7C08-4EAC-8024-4A9F619D69A9}" type="pres">
      <dgm:prSet presAssocID="{1561DFE7-8957-42E3-B1B8-D1E316EE2D49}" presName="rootComposite1" presStyleCnt="0"/>
      <dgm:spPr/>
    </dgm:pt>
    <dgm:pt modelId="{029701FD-A3A2-4914-AC4A-8E4627F3DF7D}" type="pres">
      <dgm:prSet presAssocID="{1561DFE7-8957-42E3-B1B8-D1E316EE2D49}" presName="rootText1" presStyleLbl="node0" presStyleIdx="0" presStyleCnt="1" custLinFactX="-19006" custLinFactNeighborX="-100000" custLinFactNeighborY="1311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364D9A5-7B6B-4F37-AAC2-FA7BCB74E172}" type="pres">
      <dgm:prSet presAssocID="{1561DFE7-8957-42E3-B1B8-D1E316EE2D4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DDD4BEF5-3169-47BB-A8B5-61554E867CAA}" type="pres">
      <dgm:prSet presAssocID="{1561DFE7-8957-42E3-B1B8-D1E316EE2D49}" presName="hierChild2" presStyleCnt="0"/>
      <dgm:spPr/>
    </dgm:pt>
    <dgm:pt modelId="{B876BACE-DB2E-41E5-9725-5C3B04A66C3E}" type="pres">
      <dgm:prSet presAssocID="{5C265AFA-0251-4AF6-AFE5-371F56218DA9}" presName="Name37" presStyleLbl="parChTrans1D2" presStyleIdx="0" presStyleCnt="2"/>
      <dgm:spPr/>
      <dgm:t>
        <a:bodyPr/>
        <a:lstStyle/>
        <a:p>
          <a:endParaRPr lang="cs-CZ"/>
        </a:p>
      </dgm:t>
    </dgm:pt>
    <dgm:pt modelId="{FB216FF1-FE6D-49A4-A9E1-C6EE032274FC}" type="pres">
      <dgm:prSet presAssocID="{30993394-E7D7-4E76-8ECE-D9F51F7B49DC}" presName="hierRoot2" presStyleCnt="0">
        <dgm:presLayoutVars>
          <dgm:hierBranch val="init"/>
        </dgm:presLayoutVars>
      </dgm:prSet>
      <dgm:spPr/>
    </dgm:pt>
    <dgm:pt modelId="{DDE984E5-8872-4FFB-9E22-35FBFC9CFE12}" type="pres">
      <dgm:prSet presAssocID="{30993394-E7D7-4E76-8ECE-D9F51F7B49DC}" presName="rootComposite" presStyleCnt="0"/>
      <dgm:spPr/>
    </dgm:pt>
    <dgm:pt modelId="{40EEC9F0-4CAB-460C-834B-F727FEA07D30}" type="pres">
      <dgm:prSet presAssocID="{30993394-E7D7-4E76-8ECE-D9F51F7B49DC}" presName="rootText" presStyleLbl="node2" presStyleIdx="0" presStyleCnt="2" custLinFactX="-77228" custLinFactNeighborX="-100000" custLinFactNeighborY="440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DFBD939-1AAE-4FD8-ABE1-A67B9B3B564F}" type="pres">
      <dgm:prSet presAssocID="{30993394-E7D7-4E76-8ECE-D9F51F7B49DC}" presName="rootConnector" presStyleLbl="node2" presStyleIdx="0" presStyleCnt="2"/>
      <dgm:spPr/>
      <dgm:t>
        <a:bodyPr/>
        <a:lstStyle/>
        <a:p>
          <a:endParaRPr lang="cs-CZ"/>
        </a:p>
      </dgm:t>
    </dgm:pt>
    <dgm:pt modelId="{C4B5CA5F-9146-4372-960D-1FAA01075429}" type="pres">
      <dgm:prSet presAssocID="{30993394-E7D7-4E76-8ECE-D9F51F7B49DC}" presName="hierChild4" presStyleCnt="0"/>
      <dgm:spPr/>
    </dgm:pt>
    <dgm:pt modelId="{AD3196CB-3A65-4B43-8E4A-879B1D577D3A}" type="pres">
      <dgm:prSet presAssocID="{517C8F61-B2D5-4DE6-A2DB-496359D2C04E}" presName="Name37" presStyleLbl="parChTrans1D3" presStyleIdx="0" presStyleCnt="5"/>
      <dgm:spPr/>
      <dgm:t>
        <a:bodyPr/>
        <a:lstStyle/>
        <a:p>
          <a:endParaRPr lang="cs-CZ"/>
        </a:p>
      </dgm:t>
    </dgm:pt>
    <dgm:pt modelId="{47D33AB7-199B-42EB-807F-F9F761B76B48}" type="pres">
      <dgm:prSet presAssocID="{CC4EED46-890B-4AFF-9992-F31AF5A8B309}" presName="hierRoot2" presStyleCnt="0">
        <dgm:presLayoutVars>
          <dgm:hierBranch val="init"/>
        </dgm:presLayoutVars>
      </dgm:prSet>
      <dgm:spPr/>
    </dgm:pt>
    <dgm:pt modelId="{F9FB4E44-6181-4F52-BB18-5AD2B3B64566}" type="pres">
      <dgm:prSet presAssocID="{CC4EED46-890B-4AFF-9992-F31AF5A8B309}" presName="rootComposite" presStyleCnt="0"/>
      <dgm:spPr/>
    </dgm:pt>
    <dgm:pt modelId="{0AEE1D60-E075-415D-9050-0263D4B4C91D}" type="pres">
      <dgm:prSet presAssocID="{CC4EED46-890B-4AFF-9992-F31AF5A8B309}" presName="rootText" presStyleLbl="node3" presStyleIdx="0" presStyleCnt="5" custScaleX="113582" custLinFactX="-93344" custLinFactNeighborX="-100000" custLinFactNeighborY="1081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33B842C-3E6E-4369-A535-AA2C813C6439}" type="pres">
      <dgm:prSet presAssocID="{CC4EED46-890B-4AFF-9992-F31AF5A8B309}" presName="rootConnector" presStyleLbl="node3" presStyleIdx="0" presStyleCnt="5"/>
      <dgm:spPr/>
      <dgm:t>
        <a:bodyPr/>
        <a:lstStyle/>
        <a:p>
          <a:endParaRPr lang="cs-CZ"/>
        </a:p>
      </dgm:t>
    </dgm:pt>
    <dgm:pt modelId="{E1E3378E-E5ED-4169-8772-18FC596AECB1}" type="pres">
      <dgm:prSet presAssocID="{CC4EED46-890B-4AFF-9992-F31AF5A8B309}" presName="hierChild4" presStyleCnt="0"/>
      <dgm:spPr/>
    </dgm:pt>
    <dgm:pt modelId="{F2EA44F2-E256-44D7-93B0-94A4E12C9EDD}" type="pres">
      <dgm:prSet presAssocID="{BB9092B1-99AD-4BC5-B6AA-341AB91B258A}" presName="Name37" presStyleLbl="parChTrans1D4" presStyleIdx="0" presStyleCnt="7"/>
      <dgm:spPr/>
      <dgm:t>
        <a:bodyPr/>
        <a:lstStyle/>
        <a:p>
          <a:endParaRPr lang="cs-CZ"/>
        </a:p>
      </dgm:t>
    </dgm:pt>
    <dgm:pt modelId="{AB61EEC1-33E0-48E0-8691-BD8DD9EFFD79}" type="pres">
      <dgm:prSet presAssocID="{3009CACA-6CAA-404B-B440-45292674A090}" presName="hierRoot2" presStyleCnt="0">
        <dgm:presLayoutVars>
          <dgm:hierBranch val="init"/>
        </dgm:presLayoutVars>
      </dgm:prSet>
      <dgm:spPr/>
    </dgm:pt>
    <dgm:pt modelId="{436C7FE0-9AC9-4318-B252-A07429EA704D}" type="pres">
      <dgm:prSet presAssocID="{3009CACA-6CAA-404B-B440-45292674A090}" presName="rootComposite" presStyleCnt="0"/>
      <dgm:spPr/>
    </dgm:pt>
    <dgm:pt modelId="{61EDCD50-8661-4230-B0BC-97D9C3E631AE}" type="pres">
      <dgm:prSet presAssocID="{3009CACA-6CAA-404B-B440-45292674A090}" presName="rootText" presStyleLbl="node4" presStyleIdx="0" presStyleCnt="7" custLinFactX="-75234" custLinFactNeighborX="-100000" custLinFactNeighborY="220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7E7165B-9348-4926-9234-BEDCA53D7090}" type="pres">
      <dgm:prSet presAssocID="{3009CACA-6CAA-404B-B440-45292674A090}" presName="rootConnector" presStyleLbl="node4" presStyleIdx="0" presStyleCnt="7"/>
      <dgm:spPr/>
      <dgm:t>
        <a:bodyPr/>
        <a:lstStyle/>
        <a:p>
          <a:endParaRPr lang="cs-CZ"/>
        </a:p>
      </dgm:t>
    </dgm:pt>
    <dgm:pt modelId="{257C63A9-D6BC-44E7-9B4F-7907B334E247}" type="pres">
      <dgm:prSet presAssocID="{3009CACA-6CAA-404B-B440-45292674A090}" presName="hierChild4" presStyleCnt="0"/>
      <dgm:spPr/>
    </dgm:pt>
    <dgm:pt modelId="{CE4F27D3-9D89-4F95-B8A1-6B58EFB99659}" type="pres">
      <dgm:prSet presAssocID="{3009CACA-6CAA-404B-B440-45292674A090}" presName="hierChild5" presStyleCnt="0"/>
      <dgm:spPr/>
    </dgm:pt>
    <dgm:pt modelId="{793B651A-3DD5-4309-92B9-06C5BAF113A1}" type="pres">
      <dgm:prSet presAssocID="{B9098F52-3D75-4B6A-9338-58C9B1B9A54B}" presName="Name37" presStyleLbl="parChTrans1D4" presStyleIdx="1" presStyleCnt="7"/>
      <dgm:spPr/>
      <dgm:t>
        <a:bodyPr/>
        <a:lstStyle/>
        <a:p>
          <a:endParaRPr lang="cs-CZ"/>
        </a:p>
      </dgm:t>
    </dgm:pt>
    <dgm:pt modelId="{49B6394F-B9CF-4AC8-A2B0-F02F31A07D32}" type="pres">
      <dgm:prSet presAssocID="{72961E2B-592E-4CD3-A288-246A21B179C6}" presName="hierRoot2" presStyleCnt="0">
        <dgm:presLayoutVars>
          <dgm:hierBranch val="init"/>
        </dgm:presLayoutVars>
      </dgm:prSet>
      <dgm:spPr/>
    </dgm:pt>
    <dgm:pt modelId="{68FDA2B4-4477-444A-9EE8-1ED2192B27F0}" type="pres">
      <dgm:prSet presAssocID="{72961E2B-592E-4CD3-A288-246A21B179C6}" presName="rootComposite" presStyleCnt="0"/>
      <dgm:spPr/>
    </dgm:pt>
    <dgm:pt modelId="{D780F72F-62D2-42E5-A7A8-DB858034F5A9}" type="pres">
      <dgm:prSet presAssocID="{72961E2B-592E-4CD3-A288-246A21B179C6}" presName="rootText" presStyleLbl="node4" presStyleIdx="1" presStyleCnt="7" custLinFactX="-77263" custLinFactNeighborX="-100000" custLinFactNeighborY="109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1EF08C9-D062-4523-81E3-E11E37E1F0BD}" type="pres">
      <dgm:prSet presAssocID="{72961E2B-592E-4CD3-A288-246A21B179C6}" presName="rootConnector" presStyleLbl="node4" presStyleIdx="1" presStyleCnt="7"/>
      <dgm:spPr/>
      <dgm:t>
        <a:bodyPr/>
        <a:lstStyle/>
        <a:p>
          <a:endParaRPr lang="cs-CZ"/>
        </a:p>
      </dgm:t>
    </dgm:pt>
    <dgm:pt modelId="{D70A9A99-81CA-44DC-A597-D46875F1D8CD}" type="pres">
      <dgm:prSet presAssocID="{72961E2B-592E-4CD3-A288-246A21B179C6}" presName="hierChild4" presStyleCnt="0"/>
      <dgm:spPr/>
    </dgm:pt>
    <dgm:pt modelId="{1B5CCAE9-AAF6-43AD-9545-679237E5E876}" type="pres">
      <dgm:prSet presAssocID="{72961E2B-592E-4CD3-A288-246A21B179C6}" presName="hierChild5" presStyleCnt="0"/>
      <dgm:spPr/>
    </dgm:pt>
    <dgm:pt modelId="{64F384E4-1EEB-4F92-8836-2BE2B3EF6C61}" type="pres">
      <dgm:prSet presAssocID="{CC4EED46-890B-4AFF-9992-F31AF5A8B309}" presName="hierChild5" presStyleCnt="0"/>
      <dgm:spPr/>
    </dgm:pt>
    <dgm:pt modelId="{CC25D9F1-22B3-4248-904B-AF25AD37CD96}" type="pres">
      <dgm:prSet presAssocID="{9D4DADAF-41BE-481A-9349-2DE0AC5F94BE}" presName="Name37" presStyleLbl="parChTrans1D3" presStyleIdx="1" presStyleCnt="5"/>
      <dgm:spPr/>
      <dgm:t>
        <a:bodyPr/>
        <a:lstStyle/>
        <a:p>
          <a:endParaRPr lang="cs-CZ"/>
        </a:p>
      </dgm:t>
    </dgm:pt>
    <dgm:pt modelId="{82B670E2-4767-44F0-8385-6FEE0E498641}" type="pres">
      <dgm:prSet presAssocID="{1FB2462F-4900-43C5-93C6-402D5D95648A}" presName="hierRoot2" presStyleCnt="0">
        <dgm:presLayoutVars>
          <dgm:hierBranch val="init"/>
        </dgm:presLayoutVars>
      </dgm:prSet>
      <dgm:spPr/>
    </dgm:pt>
    <dgm:pt modelId="{FDFEB05A-587E-4AA5-BE8E-98404F141414}" type="pres">
      <dgm:prSet presAssocID="{1FB2462F-4900-43C5-93C6-402D5D95648A}" presName="rootComposite" presStyleCnt="0"/>
      <dgm:spPr/>
    </dgm:pt>
    <dgm:pt modelId="{EC7F9391-1677-4E29-889A-ABA25E0D58E6}" type="pres">
      <dgm:prSet presAssocID="{1FB2462F-4900-43C5-93C6-402D5D95648A}" presName="rootText" presStyleLbl="node3" presStyleIdx="1" presStyleCnt="5" custScaleY="158382" custLinFactX="-20513" custLinFactNeighborX="-100000" custLinFactNeighborY="1521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A096ED4-5ED7-41C1-9B9B-27EB445E2434}" type="pres">
      <dgm:prSet presAssocID="{1FB2462F-4900-43C5-93C6-402D5D95648A}" presName="rootConnector" presStyleLbl="node3" presStyleIdx="1" presStyleCnt="5"/>
      <dgm:spPr/>
      <dgm:t>
        <a:bodyPr/>
        <a:lstStyle/>
        <a:p>
          <a:endParaRPr lang="cs-CZ"/>
        </a:p>
      </dgm:t>
    </dgm:pt>
    <dgm:pt modelId="{0D3501FF-EE0D-420E-8A3D-72EC24EC8FE4}" type="pres">
      <dgm:prSet presAssocID="{1FB2462F-4900-43C5-93C6-402D5D95648A}" presName="hierChild4" presStyleCnt="0"/>
      <dgm:spPr/>
    </dgm:pt>
    <dgm:pt modelId="{6F5C3BD0-8042-4DAD-B29F-BAC7CDFA9CB3}" type="pres">
      <dgm:prSet presAssocID="{D3C811B9-31ED-4DBB-A595-EBF2F95FE872}" presName="Name37" presStyleLbl="parChTrans1D4" presStyleIdx="2" presStyleCnt="7"/>
      <dgm:spPr/>
      <dgm:t>
        <a:bodyPr/>
        <a:lstStyle/>
        <a:p>
          <a:endParaRPr lang="cs-CZ"/>
        </a:p>
      </dgm:t>
    </dgm:pt>
    <dgm:pt modelId="{1447D55A-11B2-4463-9A60-38EDD20E17A3}" type="pres">
      <dgm:prSet presAssocID="{D6E6254B-D4C4-4589-AF30-D4557E4E56D8}" presName="hierRoot2" presStyleCnt="0">
        <dgm:presLayoutVars>
          <dgm:hierBranch val="init"/>
        </dgm:presLayoutVars>
      </dgm:prSet>
      <dgm:spPr/>
    </dgm:pt>
    <dgm:pt modelId="{D5886D16-2481-44CF-B6E3-12B97B1FFE07}" type="pres">
      <dgm:prSet presAssocID="{D6E6254B-D4C4-4589-AF30-D4557E4E56D8}" presName="rootComposite" presStyleCnt="0"/>
      <dgm:spPr/>
    </dgm:pt>
    <dgm:pt modelId="{03E853C5-579A-461D-B169-268D2E91BBEA}" type="pres">
      <dgm:prSet presAssocID="{D6E6254B-D4C4-4589-AF30-D4557E4E56D8}" presName="rootText" presStyleLbl="node4" presStyleIdx="2" presStyleCnt="7" custLinFactX="-10191" custLinFactNeighborX="-100000" custLinFactNeighborY="-881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F21A7C0-184A-4416-BD1A-DA5E6306F6BF}" type="pres">
      <dgm:prSet presAssocID="{D6E6254B-D4C4-4589-AF30-D4557E4E56D8}" presName="rootConnector" presStyleLbl="node4" presStyleIdx="2" presStyleCnt="7"/>
      <dgm:spPr/>
      <dgm:t>
        <a:bodyPr/>
        <a:lstStyle/>
        <a:p>
          <a:endParaRPr lang="cs-CZ"/>
        </a:p>
      </dgm:t>
    </dgm:pt>
    <dgm:pt modelId="{9F2B4C54-B610-412E-A261-BB1723874047}" type="pres">
      <dgm:prSet presAssocID="{D6E6254B-D4C4-4589-AF30-D4557E4E56D8}" presName="hierChild4" presStyleCnt="0"/>
      <dgm:spPr/>
    </dgm:pt>
    <dgm:pt modelId="{9240CE38-E308-4E4E-8B32-F8BC1EA20569}" type="pres">
      <dgm:prSet presAssocID="{D6E6254B-D4C4-4589-AF30-D4557E4E56D8}" presName="hierChild5" presStyleCnt="0"/>
      <dgm:spPr/>
    </dgm:pt>
    <dgm:pt modelId="{3DB7B6FE-FAD5-429F-9C88-9459A6320F47}" type="pres">
      <dgm:prSet presAssocID="{E3A74BA2-1ED2-4882-9BCD-09438D6C9A92}" presName="Name37" presStyleLbl="parChTrans1D4" presStyleIdx="3" presStyleCnt="7"/>
      <dgm:spPr/>
      <dgm:t>
        <a:bodyPr/>
        <a:lstStyle/>
        <a:p>
          <a:endParaRPr lang="cs-CZ"/>
        </a:p>
      </dgm:t>
    </dgm:pt>
    <dgm:pt modelId="{29C7366A-A55B-4057-A911-D93240B2B074}" type="pres">
      <dgm:prSet presAssocID="{14B52C25-D0AE-45EB-B283-4D2EFA5FA5ED}" presName="hierRoot2" presStyleCnt="0">
        <dgm:presLayoutVars>
          <dgm:hierBranch val="init"/>
        </dgm:presLayoutVars>
      </dgm:prSet>
      <dgm:spPr/>
    </dgm:pt>
    <dgm:pt modelId="{A53A6A9C-F1AC-449F-8657-96CBF668D793}" type="pres">
      <dgm:prSet presAssocID="{14B52C25-D0AE-45EB-B283-4D2EFA5FA5ED}" presName="rootComposite" presStyleCnt="0"/>
      <dgm:spPr/>
    </dgm:pt>
    <dgm:pt modelId="{94BE8DE1-9E14-4F05-99BD-638AB905D92B}" type="pres">
      <dgm:prSet presAssocID="{14B52C25-D0AE-45EB-B283-4D2EFA5FA5ED}" presName="rootText" presStyleLbl="node4" presStyleIdx="3" presStyleCnt="7" custLinFactX="-7987" custLinFactNeighborX="-100000" custLinFactNeighborY="661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B97B255-4D53-4519-B56E-50A42128AEF7}" type="pres">
      <dgm:prSet presAssocID="{14B52C25-D0AE-45EB-B283-4D2EFA5FA5ED}" presName="rootConnector" presStyleLbl="node4" presStyleIdx="3" presStyleCnt="7"/>
      <dgm:spPr/>
      <dgm:t>
        <a:bodyPr/>
        <a:lstStyle/>
        <a:p>
          <a:endParaRPr lang="cs-CZ"/>
        </a:p>
      </dgm:t>
    </dgm:pt>
    <dgm:pt modelId="{336D76A2-DB10-4D8C-B65A-5B8C46CD2D51}" type="pres">
      <dgm:prSet presAssocID="{14B52C25-D0AE-45EB-B283-4D2EFA5FA5ED}" presName="hierChild4" presStyleCnt="0"/>
      <dgm:spPr/>
    </dgm:pt>
    <dgm:pt modelId="{21226448-677E-4C90-92EA-8303B2C5A8B9}" type="pres">
      <dgm:prSet presAssocID="{14B52C25-D0AE-45EB-B283-4D2EFA5FA5ED}" presName="hierChild5" presStyleCnt="0"/>
      <dgm:spPr/>
    </dgm:pt>
    <dgm:pt modelId="{DC5F22FD-822B-44F9-83F0-E6B685576B25}" type="pres">
      <dgm:prSet presAssocID="{9BB7D5E0-D203-4B4D-8E94-CD17001ADA0D}" presName="Name37" presStyleLbl="parChTrans1D4" presStyleIdx="4" presStyleCnt="7"/>
      <dgm:spPr/>
      <dgm:t>
        <a:bodyPr/>
        <a:lstStyle/>
        <a:p>
          <a:endParaRPr lang="cs-CZ"/>
        </a:p>
      </dgm:t>
    </dgm:pt>
    <dgm:pt modelId="{D11A814C-C5B4-4E02-AD85-424A544A338F}" type="pres">
      <dgm:prSet presAssocID="{B259186B-FD9A-468D-9D6D-A684AD9839C2}" presName="hierRoot2" presStyleCnt="0">
        <dgm:presLayoutVars>
          <dgm:hierBranch val="init"/>
        </dgm:presLayoutVars>
      </dgm:prSet>
      <dgm:spPr/>
    </dgm:pt>
    <dgm:pt modelId="{C50EEC43-9C55-4575-8A05-F9C42BF9B214}" type="pres">
      <dgm:prSet presAssocID="{B259186B-FD9A-468D-9D6D-A684AD9839C2}" presName="rootComposite" presStyleCnt="0"/>
      <dgm:spPr/>
    </dgm:pt>
    <dgm:pt modelId="{528D16F8-2B65-4595-8B22-BB04C2722707}" type="pres">
      <dgm:prSet presAssocID="{B259186B-FD9A-468D-9D6D-A684AD9839C2}" presName="rootText" presStyleLbl="node4" presStyleIdx="4" presStyleCnt="7" custLinFactX="-6885" custLinFactNeighborX="-100000" custLinFactNeighborY="1322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60CAD26-FE66-44E7-A89F-71DD47E2FEFB}" type="pres">
      <dgm:prSet presAssocID="{B259186B-FD9A-468D-9D6D-A684AD9839C2}" presName="rootConnector" presStyleLbl="node4" presStyleIdx="4" presStyleCnt="7"/>
      <dgm:spPr/>
      <dgm:t>
        <a:bodyPr/>
        <a:lstStyle/>
        <a:p>
          <a:endParaRPr lang="cs-CZ"/>
        </a:p>
      </dgm:t>
    </dgm:pt>
    <dgm:pt modelId="{FB06CDEB-A88F-4571-8632-82459D81B1AF}" type="pres">
      <dgm:prSet presAssocID="{B259186B-FD9A-468D-9D6D-A684AD9839C2}" presName="hierChild4" presStyleCnt="0"/>
      <dgm:spPr/>
    </dgm:pt>
    <dgm:pt modelId="{9B1D8197-C702-4E5B-B79C-554B4EC79ED5}" type="pres">
      <dgm:prSet presAssocID="{B259186B-FD9A-468D-9D6D-A684AD9839C2}" presName="hierChild5" presStyleCnt="0"/>
      <dgm:spPr/>
    </dgm:pt>
    <dgm:pt modelId="{10D4A566-BD2E-4D26-9A8F-43AD91342D52}" type="pres">
      <dgm:prSet presAssocID="{7C0EAAD6-4F74-4ECF-B7F0-F044AC9E0B56}" presName="Name37" presStyleLbl="parChTrans1D4" presStyleIdx="5" presStyleCnt="7"/>
      <dgm:spPr/>
      <dgm:t>
        <a:bodyPr/>
        <a:lstStyle/>
        <a:p>
          <a:endParaRPr lang="cs-CZ"/>
        </a:p>
      </dgm:t>
    </dgm:pt>
    <dgm:pt modelId="{6FBEF358-3F5B-4ED3-9A18-2EC3F5448840}" type="pres">
      <dgm:prSet presAssocID="{72961190-9527-4A48-AD8D-62E7B6FABDD9}" presName="hierRoot2" presStyleCnt="0">
        <dgm:presLayoutVars>
          <dgm:hierBranch val="init"/>
        </dgm:presLayoutVars>
      </dgm:prSet>
      <dgm:spPr/>
    </dgm:pt>
    <dgm:pt modelId="{7621A4D0-0C4E-4A76-8951-53B1A2C06542}" type="pres">
      <dgm:prSet presAssocID="{72961190-9527-4A48-AD8D-62E7B6FABDD9}" presName="rootComposite" presStyleCnt="0"/>
      <dgm:spPr/>
    </dgm:pt>
    <dgm:pt modelId="{14816B5F-54C0-479A-8618-AC9A4A105822}" type="pres">
      <dgm:prSet presAssocID="{72961190-9527-4A48-AD8D-62E7B6FABDD9}" presName="rootText" presStyleLbl="node4" presStyleIdx="5" presStyleCnt="7" custLinFactX="-4681" custLinFactNeighborX="-100000" custLinFactNeighborY="881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B37D356-1166-4B16-B220-4C341F512CB7}" type="pres">
      <dgm:prSet presAssocID="{72961190-9527-4A48-AD8D-62E7B6FABDD9}" presName="rootConnector" presStyleLbl="node4" presStyleIdx="5" presStyleCnt="7"/>
      <dgm:spPr/>
      <dgm:t>
        <a:bodyPr/>
        <a:lstStyle/>
        <a:p>
          <a:endParaRPr lang="cs-CZ"/>
        </a:p>
      </dgm:t>
    </dgm:pt>
    <dgm:pt modelId="{5BEE576B-495F-4AD5-B5E4-C8AFAE99E996}" type="pres">
      <dgm:prSet presAssocID="{72961190-9527-4A48-AD8D-62E7B6FABDD9}" presName="hierChild4" presStyleCnt="0"/>
      <dgm:spPr/>
    </dgm:pt>
    <dgm:pt modelId="{5D96F4C5-8B6B-48FB-9C68-9134381CDF56}" type="pres">
      <dgm:prSet presAssocID="{72961190-9527-4A48-AD8D-62E7B6FABDD9}" presName="hierChild5" presStyleCnt="0"/>
      <dgm:spPr/>
    </dgm:pt>
    <dgm:pt modelId="{1CCE8E21-3CC5-4199-B073-481E2ECFCE61}" type="pres">
      <dgm:prSet presAssocID="{0E567517-0BC2-4FAB-A329-C068CC262ACA}" presName="Name37" presStyleLbl="parChTrans1D4" presStyleIdx="6" presStyleCnt="7"/>
      <dgm:spPr/>
      <dgm:t>
        <a:bodyPr/>
        <a:lstStyle/>
        <a:p>
          <a:endParaRPr lang="cs-CZ"/>
        </a:p>
      </dgm:t>
    </dgm:pt>
    <dgm:pt modelId="{0A3C49B9-5DF0-4DF2-A803-B258E5F0290C}" type="pres">
      <dgm:prSet presAssocID="{C95779DA-4A09-4E18-89B0-4A2A984AE3B9}" presName="hierRoot2" presStyleCnt="0">
        <dgm:presLayoutVars>
          <dgm:hierBranch val="init"/>
        </dgm:presLayoutVars>
      </dgm:prSet>
      <dgm:spPr/>
    </dgm:pt>
    <dgm:pt modelId="{65C3A047-CF69-4DDF-A98E-7224153BAB8C}" type="pres">
      <dgm:prSet presAssocID="{C95779DA-4A09-4E18-89B0-4A2A984AE3B9}" presName="rootComposite" presStyleCnt="0"/>
      <dgm:spPr/>
    </dgm:pt>
    <dgm:pt modelId="{063BB64F-7AC7-49AD-9CC7-4A6157F32E85}" type="pres">
      <dgm:prSet presAssocID="{C95779DA-4A09-4E18-89B0-4A2A984AE3B9}" presName="rootText" presStyleLbl="node4" presStyleIdx="6" presStyleCnt="7" custLinFactX="-6885" custLinFactNeighborX="-100000" custLinFactNeighborY="10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48B3671-C62E-4097-9E55-1A37C0B8F401}" type="pres">
      <dgm:prSet presAssocID="{C95779DA-4A09-4E18-89B0-4A2A984AE3B9}" presName="rootConnector" presStyleLbl="node4" presStyleIdx="6" presStyleCnt="7"/>
      <dgm:spPr/>
      <dgm:t>
        <a:bodyPr/>
        <a:lstStyle/>
        <a:p>
          <a:endParaRPr lang="cs-CZ"/>
        </a:p>
      </dgm:t>
    </dgm:pt>
    <dgm:pt modelId="{05DAAC5D-C0B6-4F26-9D2A-12682795DBF3}" type="pres">
      <dgm:prSet presAssocID="{C95779DA-4A09-4E18-89B0-4A2A984AE3B9}" presName="hierChild4" presStyleCnt="0"/>
      <dgm:spPr/>
    </dgm:pt>
    <dgm:pt modelId="{635AD4A6-DC49-4CC3-B875-C37610573B26}" type="pres">
      <dgm:prSet presAssocID="{C95779DA-4A09-4E18-89B0-4A2A984AE3B9}" presName="hierChild5" presStyleCnt="0"/>
      <dgm:spPr/>
    </dgm:pt>
    <dgm:pt modelId="{02D27156-D0FD-444A-BCCF-44250C5321EE}" type="pres">
      <dgm:prSet presAssocID="{1FB2462F-4900-43C5-93C6-402D5D95648A}" presName="hierChild5" presStyleCnt="0"/>
      <dgm:spPr/>
    </dgm:pt>
    <dgm:pt modelId="{538121B7-12A7-443B-907C-8222CE20F60D}" type="pres">
      <dgm:prSet presAssocID="{30993394-E7D7-4E76-8ECE-D9F51F7B49DC}" presName="hierChild5" presStyleCnt="0"/>
      <dgm:spPr/>
    </dgm:pt>
    <dgm:pt modelId="{FEB384B8-0082-43AD-9153-254C43BF6BB4}" type="pres">
      <dgm:prSet presAssocID="{37CCD295-4AFA-4B14-8C48-CFAB8BEC2A67}" presName="Name37" presStyleLbl="parChTrans1D2" presStyleIdx="1" presStyleCnt="2"/>
      <dgm:spPr/>
      <dgm:t>
        <a:bodyPr/>
        <a:lstStyle/>
        <a:p>
          <a:endParaRPr lang="cs-CZ"/>
        </a:p>
      </dgm:t>
    </dgm:pt>
    <dgm:pt modelId="{676CEAB2-1B07-4E38-A788-EB8AAE39E416}" type="pres">
      <dgm:prSet presAssocID="{FFE54378-7B7E-4386-A14E-0C3535F33A35}" presName="hierRoot2" presStyleCnt="0">
        <dgm:presLayoutVars>
          <dgm:hierBranch val="init"/>
        </dgm:presLayoutVars>
      </dgm:prSet>
      <dgm:spPr/>
    </dgm:pt>
    <dgm:pt modelId="{A26A9550-9C03-4DA9-9DF0-AA754E930B02}" type="pres">
      <dgm:prSet presAssocID="{FFE54378-7B7E-4386-A14E-0C3535F33A35}" presName="rootComposite" presStyleCnt="0"/>
      <dgm:spPr/>
    </dgm:pt>
    <dgm:pt modelId="{0BDB0790-9466-49EE-BCCF-5E1D7440FC22}" type="pres">
      <dgm:prSet presAssocID="{FFE54378-7B7E-4386-A14E-0C3535F33A35}" presName="rootText" presStyleLbl="node2" presStyleIdx="1" presStyleCnt="2" custScaleX="162836" custLinFactNeighborX="-1" custLinFactNeighborY="482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FEDD59F-E2C0-469E-9D6B-8F37A5EC017B}" type="pres">
      <dgm:prSet presAssocID="{FFE54378-7B7E-4386-A14E-0C3535F33A35}" presName="rootConnector" presStyleLbl="node2" presStyleIdx="1" presStyleCnt="2"/>
      <dgm:spPr/>
      <dgm:t>
        <a:bodyPr/>
        <a:lstStyle/>
        <a:p>
          <a:endParaRPr lang="cs-CZ"/>
        </a:p>
      </dgm:t>
    </dgm:pt>
    <dgm:pt modelId="{D2B85279-E37D-4190-B8F6-9DFCEF8DB6CC}" type="pres">
      <dgm:prSet presAssocID="{FFE54378-7B7E-4386-A14E-0C3535F33A35}" presName="hierChild4" presStyleCnt="0"/>
      <dgm:spPr/>
    </dgm:pt>
    <dgm:pt modelId="{D20A601D-B2CE-4A53-83D1-2BB664F01476}" type="pres">
      <dgm:prSet presAssocID="{B975D79B-F150-4581-B057-B825BAC0CC83}" presName="Name37" presStyleLbl="parChTrans1D3" presStyleIdx="2" presStyleCnt="5"/>
      <dgm:spPr/>
      <dgm:t>
        <a:bodyPr/>
        <a:lstStyle/>
        <a:p>
          <a:endParaRPr lang="cs-CZ"/>
        </a:p>
      </dgm:t>
    </dgm:pt>
    <dgm:pt modelId="{A5747457-2539-4432-88CE-002ADF4DB582}" type="pres">
      <dgm:prSet presAssocID="{139F0878-F111-4FA0-8310-56BD65F2C3C1}" presName="hierRoot2" presStyleCnt="0">
        <dgm:presLayoutVars>
          <dgm:hierBranch val="init"/>
        </dgm:presLayoutVars>
      </dgm:prSet>
      <dgm:spPr/>
    </dgm:pt>
    <dgm:pt modelId="{D2D7780E-7377-4E1E-9F22-CCD83EBC25FF}" type="pres">
      <dgm:prSet presAssocID="{139F0878-F111-4FA0-8310-56BD65F2C3C1}" presName="rootComposite" presStyleCnt="0"/>
      <dgm:spPr/>
    </dgm:pt>
    <dgm:pt modelId="{106DE788-3595-4CFF-B32C-C8D9687A8B48}" type="pres">
      <dgm:prSet presAssocID="{139F0878-F111-4FA0-8310-56BD65F2C3C1}" presName="rootText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B555E9E-C069-4CB8-A163-8160F29E2066}" type="pres">
      <dgm:prSet presAssocID="{139F0878-F111-4FA0-8310-56BD65F2C3C1}" presName="rootConnector" presStyleLbl="node3" presStyleIdx="2" presStyleCnt="5"/>
      <dgm:spPr/>
      <dgm:t>
        <a:bodyPr/>
        <a:lstStyle/>
        <a:p>
          <a:endParaRPr lang="cs-CZ"/>
        </a:p>
      </dgm:t>
    </dgm:pt>
    <dgm:pt modelId="{5D44F16E-286D-4590-AA7A-2E8E78B101BE}" type="pres">
      <dgm:prSet presAssocID="{139F0878-F111-4FA0-8310-56BD65F2C3C1}" presName="hierChild4" presStyleCnt="0"/>
      <dgm:spPr/>
    </dgm:pt>
    <dgm:pt modelId="{EE3C5CAB-35F5-4F7A-ACCB-AE6F3977FC4E}" type="pres">
      <dgm:prSet presAssocID="{139F0878-F111-4FA0-8310-56BD65F2C3C1}" presName="hierChild5" presStyleCnt="0"/>
      <dgm:spPr/>
    </dgm:pt>
    <dgm:pt modelId="{D88E229C-AD04-49FC-9307-5726EE7289C0}" type="pres">
      <dgm:prSet presAssocID="{4C680FC7-ADBD-4992-BB82-D972093E57BE}" presName="Name37" presStyleLbl="parChTrans1D3" presStyleIdx="3" presStyleCnt="5"/>
      <dgm:spPr/>
      <dgm:t>
        <a:bodyPr/>
        <a:lstStyle/>
        <a:p>
          <a:endParaRPr lang="cs-CZ"/>
        </a:p>
      </dgm:t>
    </dgm:pt>
    <dgm:pt modelId="{CE55A4F6-1A76-48F2-A700-300096404E9B}" type="pres">
      <dgm:prSet presAssocID="{C71FF1DB-EFE8-4E4E-9D93-A472588EB197}" presName="hierRoot2" presStyleCnt="0">
        <dgm:presLayoutVars>
          <dgm:hierBranch val="init"/>
        </dgm:presLayoutVars>
      </dgm:prSet>
      <dgm:spPr/>
    </dgm:pt>
    <dgm:pt modelId="{F949DE78-17D9-40A1-B974-3638911FBAEB}" type="pres">
      <dgm:prSet presAssocID="{C71FF1DB-EFE8-4E4E-9D93-A472588EB197}" presName="rootComposite" presStyleCnt="0"/>
      <dgm:spPr/>
    </dgm:pt>
    <dgm:pt modelId="{5E784EDC-F868-47D4-AD3A-EF8F18390F55}" type="pres">
      <dgm:prSet presAssocID="{C71FF1DB-EFE8-4E4E-9D93-A472588EB197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7919190-AC66-412A-99B1-08C3387E8E31}" type="pres">
      <dgm:prSet presAssocID="{C71FF1DB-EFE8-4E4E-9D93-A472588EB197}" presName="rootConnector" presStyleLbl="node3" presStyleIdx="3" presStyleCnt="5"/>
      <dgm:spPr/>
      <dgm:t>
        <a:bodyPr/>
        <a:lstStyle/>
        <a:p>
          <a:endParaRPr lang="cs-CZ"/>
        </a:p>
      </dgm:t>
    </dgm:pt>
    <dgm:pt modelId="{7391D48D-A3CF-490F-AE3A-BDE6BDE04F61}" type="pres">
      <dgm:prSet presAssocID="{C71FF1DB-EFE8-4E4E-9D93-A472588EB197}" presName="hierChild4" presStyleCnt="0"/>
      <dgm:spPr/>
    </dgm:pt>
    <dgm:pt modelId="{7EC54898-ACD7-4A2F-9272-6C90373F9993}" type="pres">
      <dgm:prSet presAssocID="{C71FF1DB-EFE8-4E4E-9D93-A472588EB197}" presName="hierChild5" presStyleCnt="0"/>
      <dgm:spPr/>
    </dgm:pt>
    <dgm:pt modelId="{35751218-F189-46CD-A76A-6A61B0B93481}" type="pres">
      <dgm:prSet presAssocID="{41D79518-731F-4245-B281-3D4116D79FB3}" presName="Name37" presStyleLbl="parChTrans1D3" presStyleIdx="4" presStyleCnt="5"/>
      <dgm:spPr/>
      <dgm:t>
        <a:bodyPr/>
        <a:lstStyle/>
        <a:p>
          <a:endParaRPr lang="cs-CZ"/>
        </a:p>
      </dgm:t>
    </dgm:pt>
    <dgm:pt modelId="{E5089B73-66BA-4EA5-9976-5BAA6821CA59}" type="pres">
      <dgm:prSet presAssocID="{285EB083-6BD2-46BD-B557-5B42F0E874E2}" presName="hierRoot2" presStyleCnt="0">
        <dgm:presLayoutVars>
          <dgm:hierBranch val="init"/>
        </dgm:presLayoutVars>
      </dgm:prSet>
      <dgm:spPr/>
    </dgm:pt>
    <dgm:pt modelId="{17292324-9E7E-4CDF-A0E1-2BB10A7681D8}" type="pres">
      <dgm:prSet presAssocID="{285EB083-6BD2-46BD-B557-5B42F0E874E2}" presName="rootComposite" presStyleCnt="0"/>
      <dgm:spPr/>
    </dgm:pt>
    <dgm:pt modelId="{0AD36492-4EE9-4FA5-813C-28598A7F1201}" type="pres">
      <dgm:prSet presAssocID="{285EB083-6BD2-46BD-B557-5B42F0E874E2}" presName="rootText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54CD3FB-1423-43F3-8271-4CB5B39662C2}" type="pres">
      <dgm:prSet presAssocID="{285EB083-6BD2-46BD-B557-5B42F0E874E2}" presName="rootConnector" presStyleLbl="node3" presStyleIdx="4" presStyleCnt="5"/>
      <dgm:spPr/>
      <dgm:t>
        <a:bodyPr/>
        <a:lstStyle/>
        <a:p>
          <a:endParaRPr lang="cs-CZ"/>
        </a:p>
      </dgm:t>
    </dgm:pt>
    <dgm:pt modelId="{F5501A16-90A5-4A60-A013-792D355BB7F6}" type="pres">
      <dgm:prSet presAssocID="{285EB083-6BD2-46BD-B557-5B42F0E874E2}" presName="hierChild4" presStyleCnt="0"/>
      <dgm:spPr/>
    </dgm:pt>
    <dgm:pt modelId="{2C9E4CB0-F282-4A02-BF29-AD647303EBD9}" type="pres">
      <dgm:prSet presAssocID="{285EB083-6BD2-46BD-B557-5B42F0E874E2}" presName="hierChild5" presStyleCnt="0"/>
      <dgm:spPr/>
    </dgm:pt>
    <dgm:pt modelId="{61DA3547-6772-4228-B1A3-4519C78E7C11}" type="pres">
      <dgm:prSet presAssocID="{FFE54378-7B7E-4386-A14E-0C3535F33A35}" presName="hierChild5" presStyleCnt="0"/>
      <dgm:spPr/>
    </dgm:pt>
    <dgm:pt modelId="{ECA86066-00F2-444F-9271-90B97C9F8CAD}" type="pres">
      <dgm:prSet presAssocID="{1561DFE7-8957-42E3-B1B8-D1E316EE2D49}" presName="hierChild3" presStyleCnt="0"/>
      <dgm:spPr/>
    </dgm:pt>
  </dgm:ptLst>
  <dgm:cxnLst>
    <dgm:cxn modelId="{86C1AB52-9A68-4097-80B6-68CBA4422D5D}" type="presOf" srcId="{2F3086B1-F7EE-4FB4-9888-14C686654927}" destId="{13A0E2D0-D284-48FB-9556-7627262ADDCC}" srcOrd="0" destOrd="0" presId="urn:microsoft.com/office/officeart/2005/8/layout/orgChart1"/>
    <dgm:cxn modelId="{D1E94517-E23C-4CDF-AA15-BB97FF905045}" type="presOf" srcId="{41D79518-731F-4245-B281-3D4116D79FB3}" destId="{35751218-F189-46CD-A76A-6A61B0B93481}" srcOrd="0" destOrd="0" presId="urn:microsoft.com/office/officeart/2005/8/layout/orgChart1"/>
    <dgm:cxn modelId="{98393AD9-5352-416B-9CB2-1423E08FEB01}" type="presOf" srcId="{139F0878-F111-4FA0-8310-56BD65F2C3C1}" destId="{106DE788-3595-4CFF-B32C-C8D9687A8B48}" srcOrd="0" destOrd="0" presId="urn:microsoft.com/office/officeart/2005/8/layout/orgChart1"/>
    <dgm:cxn modelId="{F4E16921-2253-4786-8C7B-661B9515FFD8}" type="presOf" srcId="{7C0EAAD6-4F74-4ECF-B7F0-F044AC9E0B56}" destId="{10D4A566-BD2E-4D26-9A8F-43AD91342D52}" srcOrd="0" destOrd="0" presId="urn:microsoft.com/office/officeart/2005/8/layout/orgChart1"/>
    <dgm:cxn modelId="{6EFF4D3D-A3E9-4CCA-822F-2366A45E076D}" type="presOf" srcId="{0E567517-0BC2-4FAB-A329-C068CC262ACA}" destId="{1CCE8E21-3CC5-4199-B073-481E2ECFCE61}" srcOrd="0" destOrd="0" presId="urn:microsoft.com/office/officeart/2005/8/layout/orgChart1"/>
    <dgm:cxn modelId="{DD9C15D9-860B-477E-8A21-093EBB13213A}" type="presOf" srcId="{CC4EED46-890B-4AFF-9992-F31AF5A8B309}" destId="{0AEE1D60-E075-415D-9050-0263D4B4C91D}" srcOrd="0" destOrd="0" presId="urn:microsoft.com/office/officeart/2005/8/layout/orgChart1"/>
    <dgm:cxn modelId="{80BF2CA8-D42D-47B3-B38A-EFBD92908D3B}" type="presOf" srcId="{5C265AFA-0251-4AF6-AFE5-371F56218DA9}" destId="{B876BACE-DB2E-41E5-9725-5C3B04A66C3E}" srcOrd="0" destOrd="0" presId="urn:microsoft.com/office/officeart/2005/8/layout/orgChart1"/>
    <dgm:cxn modelId="{6647ACA3-C8FB-4EBB-86B0-0DF0508560B9}" type="presOf" srcId="{4C680FC7-ADBD-4992-BB82-D972093E57BE}" destId="{D88E229C-AD04-49FC-9307-5726EE7289C0}" srcOrd="0" destOrd="0" presId="urn:microsoft.com/office/officeart/2005/8/layout/orgChart1"/>
    <dgm:cxn modelId="{EC80C9B5-2600-45DC-9CB8-1B49AE4E40D1}" type="presOf" srcId="{B9098F52-3D75-4B6A-9338-58C9B1B9A54B}" destId="{793B651A-3DD5-4309-92B9-06C5BAF113A1}" srcOrd="0" destOrd="0" presId="urn:microsoft.com/office/officeart/2005/8/layout/orgChart1"/>
    <dgm:cxn modelId="{FF8CBC50-00B2-466E-9045-29D478DEC3CE}" type="presOf" srcId="{30993394-E7D7-4E76-8ECE-D9F51F7B49DC}" destId="{40EEC9F0-4CAB-460C-834B-F727FEA07D30}" srcOrd="0" destOrd="0" presId="urn:microsoft.com/office/officeart/2005/8/layout/orgChart1"/>
    <dgm:cxn modelId="{3B563DD0-4B6C-4988-A5CC-1C6A9FFBD371}" type="presOf" srcId="{C95779DA-4A09-4E18-89B0-4A2A984AE3B9}" destId="{063BB64F-7AC7-49AD-9CC7-4A6157F32E85}" srcOrd="0" destOrd="0" presId="urn:microsoft.com/office/officeart/2005/8/layout/orgChart1"/>
    <dgm:cxn modelId="{15B1E59D-DFE2-4F33-B965-E22A5C41D266}" type="presOf" srcId="{1FB2462F-4900-43C5-93C6-402D5D95648A}" destId="{EC7F9391-1677-4E29-889A-ABA25E0D58E6}" srcOrd="0" destOrd="0" presId="urn:microsoft.com/office/officeart/2005/8/layout/orgChart1"/>
    <dgm:cxn modelId="{E7631E67-43CE-4DA1-ADA5-1DB51D43776B}" type="presOf" srcId="{1FB2462F-4900-43C5-93C6-402D5D95648A}" destId="{CA096ED4-5ED7-41C1-9B9B-27EB445E2434}" srcOrd="1" destOrd="0" presId="urn:microsoft.com/office/officeart/2005/8/layout/orgChart1"/>
    <dgm:cxn modelId="{16338BD4-EFC3-4D54-B003-F990BBF04DFF}" type="presOf" srcId="{72961E2B-592E-4CD3-A288-246A21B179C6}" destId="{21EF08C9-D062-4523-81E3-E11E37E1F0BD}" srcOrd="1" destOrd="0" presId="urn:microsoft.com/office/officeart/2005/8/layout/orgChart1"/>
    <dgm:cxn modelId="{CED5996B-AA56-4F7F-9B0D-E652D18F9492}" type="presOf" srcId="{72961E2B-592E-4CD3-A288-246A21B179C6}" destId="{D780F72F-62D2-42E5-A7A8-DB858034F5A9}" srcOrd="0" destOrd="0" presId="urn:microsoft.com/office/officeart/2005/8/layout/orgChart1"/>
    <dgm:cxn modelId="{B70CB7C8-CAE5-4C24-8752-057AA0F261D9}" type="presOf" srcId="{CC4EED46-890B-4AFF-9992-F31AF5A8B309}" destId="{233B842C-3E6E-4369-A535-AA2C813C6439}" srcOrd="1" destOrd="0" presId="urn:microsoft.com/office/officeart/2005/8/layout/orgChart1"/>
    <dgm:cxn modelId="{E8D76A06-13E5-4D7A-9CB5-546968F30BC0}" type="presOf" srcId="{1561DFE7-8957-42E3-B1B8-D1E316EE2D49}" destId="{0364D9A5-7B6B-4F37-AAC2-FA7BCB74E172}" srcOrd="1" destOrd="0" presId="urn:microsoft.com/office/officeart/2005/8/layout/orgChart1"/>
    <dgm:cxn modelId="{CD01B7F0-487B-4A6E-94FC-A1140F37EA87}" type="presOf" srcId="{B259186B-FD9A-468D-9D6D-A684AD9839C2}" destId="{528D16F8-2B65-4595-8B22-BB04C2722707}" srcOrd="0" destOrd="0" presId="urn:microsoft.com/office/officeart/2005/8/layout/orgChart1"/>
    <dgm:cxn modelId="{FE64A40E-25E7-43C4-9AE7-883F66C5BBB4}" type="presOf" srcId="{14B52C25-D0AE-45EB-B283-4D2EFA5FA5ED}" destId="{BB97B255-4D53-4519-B56E-50A42128AEF7}" srcOrd="1" destOrd="0" presId="urn:microsoft.com/office/officeart/2005/8/layout/orgChart1"/>
    <dgm:cxn modelId="{7A219D8C-C702-4A1C-B962-422C6FB77D54}" srcId="{2F3086B1-F7EE-4FB4-9888-14C686654927}" destId="{1561DFE7-8957-42E3-B1B8-D1E316EE2D49}" srcOrd="0" destOrd="0" parTransId="{4CD25EA9-D3A4-49DB-8FD3-FC1859CABF14}" sibTransId="{8FCAAF5F-0D39-437D-B812-C6C87DC01381}"/>
    <dgm:cxn modelId="{D5FCDE87-6D26-44EA-892C-ABC2E6C93BF0}" type="presOf" srcId="{BB9092B1-99AD-4BC5-B6AA-341AB91B258A}" destId="{F2EA44F2-E256-44D7-93B0-94A4E12C9EDD}" srcOrd="0" destOrd="0" presId="urn:microsoft.com/office/officeart/2005/8/layout/orgChart1"/>
    <dgm:cxn modelId="{5A1322DE-F9B5-4184-AA93-5D7306B96271}" srcId="{30993394-E7D7-4E76-8ECE-D9F51F7B49DC}" destId="{1FB2462F-4900-43C5-93C6-402D5D95648A}" srcOrd="1" destOrd="0" parTransId="{9D4DADAF-41BE-481A-9349-2DE0AC5F94BE}" sibTransId="{71010885-DB27-4CC4-BC7D-5F3D854237E7}"/>
    <dgm:cxn modelId="{059C6C40-5C44-4151-A894-20AF3DEFC882}" type="presOf" srcId="{C95779DA-4A09-4E18-89B0-4A2A984AE3B9}" destId="{648B3671-C62E-4097-9E55-1A37C0B8F401}" srcOrd="1" destOrd="0" presId="urn:microsoft.com/office/officeart/2005/8/layout/orgChart1"/>
    <dgm:cxn modelId="{826F7BB0-0236-4F51-B85C-98DAED0882FA}" srcId="{CC4EED46-890B-4AFF-9992-F31AF5A8B309}" destId="{3009CACA-6CAA-404B-B440-45292674A090}" srcOrd="0" destOrd="0" parTransId="{BB9092B1-99AD-4BC5-B6AA-341AB91B258A}" sibTransId="{6A62110D-223C-417B-AA2D-119D08DD350C}"/>
    <dgm:cxn modelId="{F32A8F8B-4F75-466A-B2E2-ADC4F5D2F920}" type="presOf" srcId="{E3A74BA2-1ED2-4882-9BCD-09438D6C9A92}" destId="{3DB7B6FE-FAD5-429F-9C88-9459A6320F47}" srcOrd="0" destOrd="0" presId="urn:microsoft.com/office/officeart/2005/8/layout/orgChart1"/>
    <dgm:cxn modelId="{13AB7004-1D6A-4AC3-9EBC-933025F26E97}" type="presOf" srcId="{285EB083-6BD2-46BD-B557-5B42F0E874E2}" destId="{454CD3FB-1423-43F3-8271-4CB5B39662C2}" srcOrd="1" destOrd="0" presId="urn:microsoft.com/office/officeart/2005/8/layout/orgChart1"/>
    <dgm:cxn modelId="{27748708-2EC1-4A4F-B47D-F26333C031D1}" type="presOf" srcId="{FFE54378-7B7E-4386-A14E-0C3535F33A35}" destId="{EFEDD59F-E2C0-469E-9D6B-8F37A5EC017B}" srcOrd="1" destOrd="0" presId="urn:microsoft.com/office/officeart/2005/8/layout/orgChart1"/>
    <dgm:cxn modelId="{071BEE06-AF43-44AC-8A28-02E400788FE3}" type="presOf" srcId="{C71FF1DB-EFE8-4E4E-9D93-A472588EB197}" destId="{17919190-AC66-412A-99B1-08C3387E8E31}" srcOrd="1" destOrd="0" presId="urn:microsoft.com/office/officeart/2005/8/layout/orgChart1"/>
    <dgm:cxn modelId="{FCFE0D22-ABE3-4D09-8BB0-7B9CC6A38D5C}" srcId="{1FB2462F-4900-43C5-93C6-402D5D95648A}" destId="{72961190-9527-4A48-AD8D-62E7B6FABDD9}" srcOrd="3" destOrd="0" parTransId="{7C0EAAD6-4F74-4ECF-B7F0-F044AC9E0B56}" sibTransId="{2A0D405E-E8F4-450A-A10F-13B5154F8BBE}"/>
    <dgm:cxn modelId="{703E26B8-AFD3-475F-90F5-939472BB5DF9}" type="presOf" srcId="{285EB083-6BD2-46BD-B557-5B42F0E874E2}" destId="{0AD36492-4EE9-4FA5-813C-28598A7F1201}" srcOrd="0" destOrd="0" presId="urn:microsoft.com/office/officeart/2005/8/layout/orgChart1"/>
    <dgm:cxn modelId="{7BB95F9F-D96C-424A-BF51-C9E83F744A81}" type="presOf" srcId="{9BB7D5E0-D203-4B4D-8E94-CD17001ADA0D}" destId="{DC5F22FD-822B-44F9-83F0-E6B685576B25}" srcOrd="0" destOrd="0" presId="urn:microsoft.com/office/officeart/2005/8/layout/orgChart1"/>
    <dgm:cxn modelId="{9A9B4CAE-2445-424B-B717-7E8ACAF85153}" srcId="{1FB2462F-4900-43C5-93C6-402D5D95648A}" destId="{14B52C25-D0AE-45EB-B283-4D2EFA5FA5ED}" srcOrd="1" destOrd="0" parTransId="{E3A74BA2-1ED2-4882-9BCD-09438D6C9A92}" sibTransId="{0851D714-DC31-49E9-88B1-C8863E8FABA1}"/>
    <dgm:cxn modelId="{511CA0E7-A70B-48D2-86F7-A139A08FDFE2}" type="presOf" srcId="{37CCD295-4AFA-4B14-8C48-CFAB8BEC2A67}" destId="{FEB384B8-0082-43AD-9153-254C43BF6BB4}" srcOrd="0" destOrd="0" presId="urn:microsoft.com/office/officeart/2005/8/layout/orgChart1"/>
    <dgm:cxn modelId="{D484AB62-000F-4817-AE56-24109BEE9CE9}" type="presOf" srcId="{9D4DADAF-41BE-481A-9349-2DE0AC5F94BE}" destId="{CC25D9F1-22B3-4248-904B-AF25AD37CD96}" srcOrd="0" destOrd="0" presId="urn:microsoft.com/office/officeart/2005/8/layout/orgChart1"/>
    <dgm:cxn modelId="{C06C478D-CE81-4795-9F74-A579E4891503}" type="presOf" srcId="{D3C811B9-31ED-4DBB-A595-EBF2F95FE872}" destId="{6F5C3BD0-8042-4DAD-B29F-BAC7CDFA9CB3}" srcOrd="0" destOrd="0" presId="urn:microsoft.com/office/officeart/2005/8/layout/orgChart1"/>
    <dgm:cxn modelId="{1344E2BF-BFEA-417E-B31B-1B54E6879B7E}" type="presOf" srcId="{72961190-9527-4A48-AD8D-62E7B6FABDD9}" destId="{14816B5F-54C0-479A-8618-AC9A4A105822}" srcOrd="0" destOrd="0" presId="urn:microsoft.com/office/officeart/2005/8/layout/orgChart1"/>
    <dgm:cxn modelId="{FA0ACEBD-180B-46CF-B7B7-D17FABF96304}" type="presOf" srcId="{72961190-9527-4A48-AD8D-62E7B6FABDD9}" destId="{CB37D356-1166-4B16-B220-4C341F512CB7}" srcOrd="1" destOrd="0" presId="urn:microsoft.com/office/officeart/2005/8/layout/orgChart1"/>
    <dgm:cxn modelId="{C3A78EC1-5BB3-418E-8433-CFBD6B4C7B16}" type="presOf" srcId="{B975D79B-F150-4581-B057-B825BAC0CC83}" destId="{D20A601D-B2CE-4A53-83D1-2BB664F01476}" srcOrd="0" destOrd="0" presId="urn:microsoft.com/office/officeart/2005/8/layout/orgChart1"/>
    <dgm:cxn modelId="{8E0C82B4-51DE-4AF1-B0AB-0516DD2B391D}" srcId="{FFE54378-7B7E-4386-A14E-0C3535F33A35}" destId="{C71FF1DB-EFE8-4E4E-9D93-A472588EB197}" srcOrd="1" destOrd="0" parTransId="{4C680FC7-ADBD-4992-BB82-D972093E57BE}" sibTransId="{DC3BB012-EA1A-44C5-A637-EC15A0B1328F}"/>
    <dgm:cxn modelId="{E2CF225F-D150-4419-8262-8E1176BFC644}" type="presOf" srcId="{30993394-E7D7-4E76-8ECE-D9F51F7B49DC}" destId="{4DFBD939-1AAE-4FD8-ABE1-A67B9B3B564F}" srcOrd="1" destOrd="0" presId="urn:microsoft.com/office/officeart/2005/8/layout/orgChart1"/>
    <dgm:cxn modelId="{F33AB221-8A98-45AF-8DFD-6F5720A6B6FD}" srcId="{CC4EED46-890B-4AFF-9992-F31AF5A8B309}" destId="{72961E2B-592E-4CD3-A288-246A21B179C6}" srcOrd="1" destOrd="0" parTransId="{B9098F52-3D75-4B6A-9338-58C9B1B9A54B}" sibTransId="{CFBC2842-01F4-486C-8E70-D9C810F6D908}"/>
    <dgm:cxn modelId="{6246102D-913D-4FA1-9FAC-CE5079AD339D}" srcId="{1FB2462F-4900-43C5-93C6-402D5D95648A}" destId="{D6E6254B-D4C4-4589-AF30-D4557E4E56D8}" srcOrd="0" destOrd="0" parTransId="{D3C811B9-31ED-4DBB-A595-EBF2F95FE872}" sibTransId="{DCA38459-470D-40CB-946A-5CEC5ADA2186}"/>
    <dgm:cxn modelId="{53AFD4FE-A8D7-4D44-AD43-AD30DC247402}" srcId="{1FB2462F-4900-43C5-93C6-402D5D95648A}" destId="{C95779DA-4A09-4E18-89B0-4A2A984AE3B9}" srcOrd="4" destOrd="0" parTransId="{0E567517-0BC2-4FAB-A329-C068CC262ACA}" sibTransId="{F6E0CB0F-A0AF-4739-AA57-06380F786C6F}"/>
    <dgm:cxn modelId="{E13D0F25-A643-4E87-BAE1-F3C3D58D9CA0}" type="presOf" srcId="{C71FF1DB-EFE8-4E4E-9D93-A472588EB197}" destId="{5E784EDC-F868-47D4-AD3A-EF8F18390F55}" srcOrd="0" destOrd="0" presId="urn:microsoft.com/office/officeart/2005/8/layout/orgChart1"/>
    <dgm:cxn modelId="{34D323FA-C530-4511-8D98-C38E05D84753}" srcId="{FFE54378-7B7E-4386-A14E-0C3535F33A35}" destId="{285EB083-6BD2-46BD-B557-5B42F0E874E2}" srcOrd="2" destOrd="0" parTransId="{41D79518-731F-4245-B281-3D4116D79FB3}" sibTransId="{22BAA824-A77C-4AC7-940A-33FF757C01E4}"/>
    <dgm:cxn modelId="{0592EA56-8845-4BBE-8585-EA85F147EF82}" srcId="{1561DFE7-8957-42E3-B1B8-D1E316EE2D49}" destId="{30993394-E7D7-4E76-8ECE-D9F51F7B49DC}" srcOrd="0" destOrd="0" parTransId="{5C265AFA-0251-4AF6-AFE5-371F56218DA9}" sibTransId="{2A92A25C-F117-4F03-80EA-C9E45FAD5CD2}"/>
    <dgm:cxn modelId="{335FFBBA-B85E-421D-AE6C-206E71A46260}" srcId="{FFE54378-7B7E-4386-A14E-0C3535F33A35}" destId="{139F0878-F111-4FA0-8310-56BD65F2C3C1}" srcOrd="0" destOrd="0" parTransId="{B975D79B-F150-4581-B057-B825BAC0CC83}" sibTransId="{B9B861B1-48AF-4B40-8D1A-47E894C9858F}"/>
    <dgm:cxn modelId="{56970CCD-8016-47BF-B14A-4E40A92CF6C2}" srcId="{30993394-E7D7-4E76-8ECE-D9F51F7B49DC}" destId="{CC4EED46-890B-4AFF-9992-F31AF5A8B309}" srcOrd="0" destOrd="0" parTransId="{517C8F61-B2D5-4DE6-A2DB-496359D2C04E}" sibTransId="{42978493-147E-41FD-9906-346587E89297}"/>
    <dgm:cxn modelId="{E6FFEF02-B2D8-4461-9EFC-A43EB2BFDF45}" type="presOf" srcId="{FFE54378-7B7E-4386-A14E-0C3535F33A35}" destId="{0BDB0790-9466-49EE-BCCF-5E1D7440FC22}" srcOrd="0" destOrd="0" presId="urn:microsoft.com/office/officeart/2005/8/layout/orgChart1"/>
    <dgm:cxn modelId="{DB7463D4-9C26-4916-9045-E701B6A6E4DF}" type="presOf" srcId="{D6E6254B-D4C4-4589-AF30-D4557E4E56D8}" destId="{7F21A7C0-184A-4416-BD1A-DA5E6306F6BF}" srcOrd="1" destOrd="0" presId="urn:microsoft.com/office/officeart/2005/8/layout/orgChart1"/>
    <dgm:cxn modelId="{35512081-0F51-4C83-86D5-49B534B41565}" type="presOf" srcId="{B259186B-FD9A-468D-9D6D-A684AD9839C2}" destId="{D60CAD26-FE66-44E7-A89F-71DD47E2FEFB}" srcOrd="1" destOrd="0" presId="urn:microsoft.com/office/officeart/2005/8/layout/orgChart1"/>
    <dgm:cxn modelId="{D73A74E5-23C5-4339-9037-923A519ACBC8}" type="presOf" srcId="{517C8F61-B2D5-4DE6-A2DB-496359D2C04E}" destId="{AD3196CB-3A65-4B43-8E4A-879B1D577D3A}" srcOrd="0" destOrd="0" presId="urn:microsoft.com/office/officeart/2005/8/layout/orgChart1"/>
    <dgm:cxn modelId="{29217F41-B708-4912-8CDE-5F080CAD95D0}" type="presOf" srcId="{3009CACA-6CAA-404B-B440-45292674A090}" destId="{67E7165B-9348-4926-9234-BEDCA53D7090}" srcOrd="1" destOrd="0" presId="urn:microsoft.com/office/officeart/2005/8/layout/orgChart1"/>
    <dgm:cxn modelId="{37714677-BDB1-468C-BB67-439FD2C10F40}" srcId="{1561DFE7-8957-42E3-B1B8-D1E316EE2D49}" destId="{FFE54378-7B7E-4386-A14E-0C3535F33A35}" srcOrd="1" destOrd="0" parTransId="{37CCD295-4AFA-4B14-8C48-CFAB8BEC2A67}" sibTransId="{9ABD4565-D146-4604-8E99-8A570A6398D6}"/>
    <dgm:cxn modelId="{5A28D0C6-04DB-475D-8814-40C620EF2471}" type="presOf" srcId="{1561DFE7-8957-42E3-B1B8-D1E316EE2D49}" destId="{029701FD-A3A2-4914-AC4A-8E4627F3DF7D}" srcOrd="0" destOrd="0" presId="urn:microsoft.com/office/officeart/2005/8/layout/orgChart1"/>
    <dgm:cxn modelId="{81D5D9AB-5EC3-4A5C-A304-60953CEE42EA}" type="presOf" srcId="{3009CACA-6CAA-404B-B440-45292674A090}" destId="{61EDCD50-8661-4230-B0BC-97D9C3E631AE}" srcOrd="0" destOrd="0" presId="urn:microsoft.com/office/officeart/2005/8/layout/orgChart1"/>
    <dgm:cxn modelId="{1834A2F8-4600-4A0F-80CA-6614AE2C823E}" type="presOf" srcId="{14B52C25-D0AE-45EB-B283-4D2EFA5FA5ED}" destId="{94BE8DE1-9E14-4F05-99BD-638AB905D92B}" srcOrd="0" destOrd="0" presId="urn:microsoft.com/office/officeart/2005/8/layout/orgChart1"/>
    <dgm:cxn modelId="{478C9C1B-EC89-4ACD-9A85-00C0E507C1E4}" type="presOf" srcId="{D6E6254B-D4C4-4589-AF30-D4557E4E56D8}" destId="{03E853C5-579A-461D-B169-268D2E91BBEA}" srcOrd="0" destOrd="0" presId="urn:microsoft.com/office/officeart/2005/8/layout/orgChart1"/>
    <dgm:cxn modelId="{526EB414-58FC-4089-B87C-446E1BAAE7C0}" srcId="{1FB2462F-4900-43C5-93C6-402D5D95648A}" destId="{B259186B-FD9A-468D-9D6D-A684AD9839C2}" srcOrd="2" destOrd="0" parTransId="{9BB7D5E0-D203-4B4D-8E94-CD17001ADA0D}" sibTransId="{1D7248B6-FBD9-4F04-AB26-6F0BF7A58685}"/>
    <dgm:cxn modelId="{EC9FC528-C995-401A-A0FF-6DFB631753CF}" type="presOf" srcId="{139F0878-F111-4FA0-8310-56BD65F2C3C1}" destId="{CB555E9E-C069-4CB8-A163-8160F29E2066}" srcOrd="1" destOrd="0" presId="urn:microsoft.com/office/officeart/2005/8/layout/orgChart1"/>
    <dgm:cxn modelId="{89CD6E38-7873-41A9-A740-46DE5F7DC7C6}" type="presParOf" srcId="{13A0E2D0-D284-48FB-9556-7627262ADDCC}" destId="{20850125-4DD3-4EC6-81F1-E10280DCCC71}" srcOrd="0" destOrd="0" presId="urn:microsoft.com/office/officeart/2005/8/layout/orgChart1"/>
    <dgm:cxn modelId="{7E39511C-C423-436A-B42D-C289011584F5}" type="presParOf" srcId="{20850125-4DD3-4EC6-81F1-E10280DCCC71}" destId="{E5179E46-7C08-4EAC-8024-4A9F619D69A9}" srcOrd="0" destOrd="0" presId="urn:microsoft.com/office/officeart/2005/8/layout/orgChart1"/>
    <dgm:cxn modelId="{3255A53B-A04E-4CF4-889A-418A94365A13}" type="presParOf" srcId="{E5179E46-7C08-4EAC-8024-4A9F619D69A9}" destId="{029701FD-A3A2-4914-AC4A-8E4627F3DF7D}" srcOrd="0" destOrd="0" presId="urn:microsoft.com/office/officeart/2005/8/layout/orgChart1"/>
    <dgm:cxn modelId="{76BAE759-13DB-4BA1-8419-FC9978B60281}" type="presParOf" srcId="{E5179E46-7C08-4EAC-8024-4A9F619D69A9}" destId="{0364D9A5-7B6B-4F37-AAC2-FA7BCB74E172}" srcOrd="1" destOrd="0" presId="urn:microsoft.com/office/officeart/2005/8/layout/orgChart1"/>
    <dgm:cxn modelId="{25485165-76B3-4FEA-B87C-7CB939D598DF}" type="presParOf" srcId="{20850125-4DD3-4EC6-81F1-E10280DCCC71}" destId="{DDD4BEF5-3169-47BB-A8B5-61554E867CAA}" srcOrd="1" destOrd="0" presId="urn:microsoft.com/office/officeart/2005/8/layout/orgChart1"/>
    <dgm:cxn modelId="{47088BA3-A36C-4718-A004-714DC000A75E}" type="presParOf" srcId="{DDD4BEF5-3169-47BB-A8B5-61554E867CAA}" destId="{B876BACE-DB2E-41E5-9725-5C3B04A66C3E}" srcOrd="0" destOrd="0" presId="urn:microsoft.com/office/officeart/2005/8/layout/orgChart1"/>
    <dgm:cxn modelId="{185658A4-0507-451C-882C-B25D6A14DE89}" type="presParOf" srcId="{DDD4BEF5-3169-47BB-A8B5-61554E867CAA}" destId="{FB216FF1-FE6D-49A4-A9E1-C6EE032274FC}" srcOrd="1" destOrd="0" presId="urn:microsoft.com/office/officeart/2005/8/layout/orgChart1"/>
    <dgm:cxn modelId="{861DA758-EAE3-443F-BB9B-607F5058D4AC}" type="presParOf" srcId="{FB216FF1-FE6D-49A4-A9E1-C6EE032274FC}" destId="{DDE984E5-8872-4FFB-9E22-35FBFC9CFE12}" srcOrd="0" destOrd="0" presId="urn:microsoft.com/office/officeart/2005/8/layout/orgChart1"/>
    <dgm:cxn modelId="{415C2372-FEAF-4783-AEE1-25F442F7E278}" type="presParOf" srcId="{DDE984E5-8872-4FFB-9E22-35FBFC9CFE12}" destId="{40EEC9F0-4CAB-460C-834B-F727FEA07D30}" srcOrd="0" destOrd="0" presId="urn:microsoft.com/office/officeart/2005/8/layout/orgChart1"/>
    <dgm:cxn modelId="{1A252B0D-6ABB-4B6F-9E0B-94AF517C252E}" type="presParOf" srcId="{DDE984E5-8872-4FFB-9E22-35FBFC9CFE12}" destId="{4DFBD939-1AAE-4FD8-ABE1-A67B9B3B564F}" srcOrd="1" destOrd="0" presId="urn:microsoft.com/office/officeart/2005/8/layout/orgChart1"/>
    <dgm:cxn modelId="{3AD1F148-4DBC-4771-908B-259CA9D0D4CC}" type="presParOf" srcId="{FB216FF1-FE6D-49A4-A9E1-C6EE032274FC}" destId="{C4B5CA5F-9146-4372-960D-1FAA01075429}" srcOrd="1" destOrd="0" presId="urn:microsoft.com/office/officeart/2005/8/layout/orgChart1"/>
    <dgm:cxn modelId="{662ACCF0-3B56-432F-8C0B-84731AC99D6C}" type="presParOf" srcId="{C4B5CA5F-9146-4372-960D-1FAA01075429}" destId="{AD3196CB-3A65-4B43-8E4A-879B1D577D3A}" srcOrd="0" destOrd="0" presId="urn:microsoft.com/office/officeart/2005/8/layout/orgChart1"/>
    <dgm:cxn modelId="{0B373027-122B-4F5E-A657-614FE45A774E}" type="presParOf" srcId="{C4B5CA5F-9146-4372-960D-1FAA01075429}" destId="{47D33AB7-199B-42EB-807F-F9F761B76B48}" srcOrd="1" destOrd="0" presId="urn:microsoft.com/office/officeart/2005/8/layout/orgChart1"/>
    <dgm:cxn modelId="{722E6BEE-A887-4F34-A93F-1308F27CA977}" type="presParOf" srcId="{47D33AB7-199B-42EB-807F-F9F761B76B48}" destId="{F9FB4E44-6181-4F52-BB18-5AD2B3B64566}" srcOrd="0" destOrd="0" presId="urn:microsoft.com/office/officeart/2005/8/layout/orgChart1"/>
    <dgm:cxn modelId="{B81ED810-78B1-4B3A-BF50-ED8774A690ED}" type="presParOf" srcId="{F9FB4E44-6181-4F52-BB18-5AD2B3B64566}" destId="{0AEE1D60-E075-415D-9050-0263D4B4C91D}" srcOrd="0" destOrd="0" presId="urn:microsoft.com/office/officeart/2005/8/layout/orgChart1"/>
    <dgm:cxn modelId="{73A02169-3104-4B06-A584-0F75C030AA37}" type="presParOf" srcId="{F9FB4E44-6181-4F52-BB18-5AD2B3B64566}" destId="{233B842C-3E6E-4369-A535-AA2C813C6439}" srcOrd="1" destOrd="0" presId="urn:microsoft.com/office/officeart/2005/8/layout/orgChart1"/>
    <dgm:cxn modelId="{16B6C3C2-BA84-4E74-BE5D-1CD55A1C3BD7}" type="presParOf" srcId="{47D33AB7-199B-42EB-807F-F9F761B76B48}" destId="{E1E3378E-E5ED-4169-8772-18FC596AECB1}" srcOrd="1" destOrd="0" presId="urn:microsoft.com/office/officeart/2005/8/layout/orgChart1"/>
    <dgm:cxn modelId="{931E8057-5AFE-41C3-903C-07B5DF7E3C54}" type="presParOf" srcId="{E1E3378E-E5ED-4169-8772-18FC596AECB1}" destId="{F2EA44F2-E256-44D7-93B0-94A4E12C9EDD}" srcOrd="0" destOrd="0" presId="urn:microsoft.com/office/officeart/2005/8/layout/orgChart1"/>
    <dgm:cxn modelId="{AE74E632-D778-4496-A66A-28BBC7EFCB09}" type="presParOf" srcId="{E1E3378E-E5ED-4169-8772-18FC596AECB1}" destId="{AB61EEC1-33E0-48E0-8691-BD8DD9EFFD79}" srcOrd="1" destOrd="0" presId="urn:microsoft.com/office/officeart/2005/8/layout/orgChart1"/>
    <dgm:cxn modelId="{CBCD16D3-C4F0-45CD-BB99-3308BF454C3E}" type="presParOf" srcId="{AB61EEC1-33E0-48E0-8691-BD8DD9EFFD79}" destId="{436C7FE0-9AC9-4318-B252-A07429EA704D}" srcOrd="0" destOrd="0" presId="urn:microsoft.com/office/officeart/2005/8/layout/orgChart1"/>
    <dgm:cxn modelId="{BCFC409E-5573-4FE1-9B2E-C6FA93FFAEF2}" type="presParOf" srcId="{436C7FE0-9AC9-4318-B252-A07429EA704D}" destId="{61EDCD50-8661-4230-B0BC-97D9C3E631AE}" srcOrd="0" destOrd="0" presId="urn:microsoft.com/office/officeart/2005/8/layout/orgChart1"/>
    <dgm:cxn modelId="{481B451A-9CED-411F-A9B1-2AE0E348514B}" type="presParOf" srcId="{436C7FE0-9AC9-4318-B252-A07429EA704D}" destId="{67E7165B-9348-4926-9234-BEDCA53D7090}" srcOrd="1" destOrd="0" presId="urn:microsoft.com/office/officeart/2005/8/layout/orgChart1"/>
    <dgm:cxn modelId="{12C0E1CE-91AF-439E-9793-7E81C40F31AB}" type="presParOf" srcId="{AB61EEC1-33E0-48E0-8691-BD8DD9EFFD79}" destId="{257C63A9-D6BC-44E7-9B4F-7907B334E247}" srcOrd="1" destOrd="0" presId="urn:microsoft.com/office/officeart/2005/8/layout/orgChart1"/>
    <dgm:cxn modelId="{804B2FD5-C5CB-4383-91C2-1749702EE6C5}" type="presParOf" srcId="{AB61EEC1-33E0-48E0-8691-BD8DD9EFFD79}" destId="{CE4F27D3-9D89-4F95-B8A1-6B58EFB99659}" srcOrd="2" destOrd="0" presId="urn:microsoft.com/office/officeart/2005/8/layout/orgChart1"/>
    <dgm:cxn modelId="{45FA8AB8-A53A-497B-B2A2-3E1A7031314D}" type="presParOf" srcId="{E1E3378E-E5ED-4169-8772-18FC596AECB1}" destId="{793B651A-3DD5-4309-92B9-06C5BAF113A1}" srcOrd="2" destOrd="0" presId="urn:microsoft.com/office/officeart/2005/8/layout/orgChart1"/>
    <dgm:cxn modelId="{8416B8EF-E402-4673-87BB-77D54296C7A8}" type="presParOf" srcId="{E1E3378E-E5ED-4169-8772-18FC596AECB1}" destId="{49B6394F-B9CF-4AC8-A2B0-F02F31A07D32}" srcOrd="3" destOrd="0" presId="urn:microsoft.com/office/officeart/2005/8/layout/orgChart1"/>
    <dgm:cxn modelId="{768B9E7C-8495-4F14-975A-AB3FA9D71383}" type="presParOf" srcId="{49B6394F-B9CF-4AC8-A2B0-F02F31A07D32}" destId="{68FDA2B4-4477-444A-9EE8-1ED2192B27F0}" srcOrd="0" destOrd="0" presId="urn:microsoft.com/office/officeart/2005/8/layout/orgChart1"/>
    <dgm:cxn modelId="{5330B8FB-830A-4BDC-A4BB-C337B0BC403D}" type="presParOf" srcId="{68FDA2B4-4477-444A-9EE8-1ED2192B27F0}" destId="{D780F72F-62D2-42E5-A7A8-DB858034F5A9}" srcOrd="0" destOrd="0" presId="urn:microsoft.com/office/officeart/2005/8/layout/orgChart1"/>
    <dgm:cxn modelId="{0468023C-052C-4288-8A76-D81C3076C293}" type="presParOf" srcId="{68FDA2B4-4477-444A-9EE8-1ED2192B27F0}" destId="{21EF08C9-D062-4523-81E3-E11E37E1F0BD}" srcOrd="1" destOrd="0" presId="urn:microsoft.com/office/officeart/2005/8/layout/orgChart1"/>
    <dgm:cxn modelId="{99D449DC-A83D-4782-9C9A-7C87491AFEC2}" type="presParOf" srcId="{49B6394F-B9CF-4AC8-A2B0-F02F31A07D32}" destId="{D70A9A99-81CA-44DC-A597-D46875F1D8CD}" srcOrd="1" destOrd="0" presId="urn:microsoft.com/office/officeart/2005/8/layout/orgChart1"/>
    <dgm:cxn modelId="{4EFC2350-D408-4E82-ACBC-13DCAC906234}" type="presParOf" srcId="{49B6394F-B9CF-4AC8-A2B0-F02F31A07D32}" destId="{1B5CCAE9-AAF6-43AD-9545-679237E5E876}" srcOrd="2" destOrd="0" presId="urn:microsoft.com/office/officeart/2005/8/layout/orgChart1"/>
    <dgm:cxn modelId="{723CBE0C-FB3E-4E18-8A23-DA0DDE258644}" type="presParOf" srcId="{47D33AB7-199B-42EB-807F-F9F761B76B48}" destId="{64F384E4-1EEB-4F92-8836-2BE2B3EF6C61}" srcOrd="2" destOrd="0" presId="urn:microsoft.com/office/officeart/2005/8/layout/orgChart1"/>
    <dgm:cxn modelId="{E877952D-FD40-434C-9ECF-5E9A600645AF}" type="presParOf" srcId="{C4B5CA5F-9146-4372-960D-1FAA01075429}" destId="{CC25D9F1-22B3-4248-904B-AF25AD37CD96}" srcOrd="2" destOrd="0" presId="urn:microsoft.com/office/officeart/2005/8/layout/orgChart1"/>
    <dgm:cxn modelId="{FF4E0EF4-BEAE-4D3A-B5F2-8954430E4820}" type="presParOf" srcId="{C4B5CA5F-9146-4372-960D-1FAA01075429}" destId="{82B670E2-4767-44F0-8385-6FEE0E498641}" srcOrd="3" destOrd="0" presId="urn:microsoft.com/office/officeart/2005/8/layout/orgChart1"/>
    <dgm:cxn modelId="{96A8A990-47E9-40F2-AA66-5074BFB74CBC}" type="presParOf" srcId="{82B670E2-4767-44F0-8385-6FEE0E498641}" destId="{FDFEB05A-587E-4AA5-BE8E-98404F141414}" srcOrd="0" destOrd="0" presId="urn:microsoft.com/office/officeart/2005/8/layout/orgChart1"/>
    <dgm:cxn modelId="{951D5581-D9EC-4735-9736-515ABC48B8BA}" type="presParOf" srcId="{FDFEB05A-587E-4AA5-BE8E-98404F141414}" destId="{EC7F9391-1677-4E29-889A-ABA25E0D58E6}" srcOrd="0" destOrd="0" presId="urn:microsoft.com/office/officeart/2005/8/layout/orgChart1"/>
    <dgm:cxn modelId="{6626C935-3E6E-463B-90E0-91ACCD363F48}" type="presParOf" srcId="{FDFEB05A-587E-4AA5-BE8E-98404F141414}" destId="{CA096ED4-5ED7-41C1-9B9B-27EB445E2434}" srcOrd="1" destOrd="0" presId="urn:microsoft.com/office/officeart/2005/8/layout/orgChart1"/>
    <dgm:cxn modelId="{51CC3207-24E0-4B74-AE60-418B0EFF27D2}" type="presParOf" srcId="{82B670E2-4767-44F0-8385-6FEE0E498641}" destId="{0D3501FF-EE0D-420E-8A3D-72EC24EC8FE4}" srcOrd="1" destOrd="0" presId="urn:microsoft.com/office/officeart/2005/8/layout/orgChart1"/>
    <dgm:cxn modelId="{131E52B0-60C7-4DA8-8E27-24CB1D9577DA}" type="presParOf" srcId="{0D3501FF-EE0D-420E-8A3D-72EC24EC8FE4}" destId="{6F5C3BD0-8042-4DAD-B29F-BAC7CDFA9CB3}" srcOrd="0" destOrd="0" presId="urn:microsoft.com/office/officeart/2005/8/layout/orgChart1"/>
    <dgm:cxn modelId="{EDF09219-D938-440A-A7A1-65662CDCB56B}" type="presParOf" srcId="{0D3501FF-EE0D-420E-8A3D-72EC24EC8FE4}" destId="{1447D55A-11B2-4463-9A60-38EDD20E17A3}" srcOrd="1" destOrd="0" presId="urn:microsoft.com/office/officeart/2005/8/layout/orgChart1"/>
    <dgm:cxn modelId="{7787ED28-CD51-4D4E-AD3D-7F9FB9D38A6D}" type="presParOf" srcId="{1447D55A-11B2-4463-9A60-38EDD20E17A3}" destId="{D5886D16-2481-44CF-B6E3-12B97B1FFE07}" srcOrd="0" destOrd="0" presId="urn:microsoft.com/office/officeart/2005/8/layout/orgChart1"/>
    <dgm:cxn modelId="{B8926931-683E-475C-BC33-CB0ACD58CB98}" type="presParOf" srcId="{D5886D16-2481-44CF-B6E3-12B97B1FFE07}" destId="{03E853C5-579A-461D-B169-268D2E91BBEA}" srcOrd="0" destOrd="0" presId="urn:microsoft.com/office/officeart/2005/8/layout/orgChart1"/>
    <dgm:cxn modelId="{EB729158-D708-4E55-868D-2DB5000B147B}" type="presParOf" srcId="{D5886D16-2481-44CF-B6E3-12B97B1FFE07}" destId="{7F21A7C0-184A-4416-BD1A-DA5E6306F6BF}" srcOrd="1" destOrd="0" presId="urn:microsoft.com/office/officeart/2005/8/layout/orgChart1"/>
    <dgm:cxn modelId="{DBC2674C-B039-4F4D-AC76-097DC5FB1342}" type="presParOf" srcId="{1447D55A-11B2-4463-9A60-38EDD20E17A3}" destId="{9F2B4C54-B610-412E-A261-BB1723874047}" srcOrd="1" destOrd="0" presId="urn:microsoft.com/office/officeart/2005/8/layout/orgChart1"/>
    <dgm:cxn modelId="{5FFAA76E-9471-45F0-9A72-48300F0CC595}" type="presParOf" srcId="{1447D55A-11B2-4463-9A60-38EDD20E17A3}" destId="{9240CE38-E308-4E4E-8B32-F8BC1EA20569}" srcOrd="2" destOrd="0" presId="urn:microsoft.com/office/officeart/2005/8/layout/orgChart1"/>
    <dgm:cxn modelId="{DF194CBF-0EC5-4D6B-8E95-FCBAC41D7FD7}" type="presParOf" srcId="{0D3501FF-EE0D-420E-8A3D-72EC24EC8FE4}" destId="{3DB7B6FE-FAD5-429F-9C88-9459A6320F47}" srcOrd="2" destOrd="0" presId="urn:microsoft.com/office/officeart/2005/8/layout/orgChart1"/>
    <dgm:cxn modelId="{A01A93F2-4B87-48D1-A430-3C0D93FB949C}" type="presParOf" srcId="{0D3501FF-EE0D-420E-8A3D-72EC24EC8FE4}" destId="{29C7366A-A55B-4057-A911-D93240B2B074}" srcOrd="3" destOrd="0" presId="urn:microsoft.com/office/officeart/2005/8/layout/orgChart1"/>
    <dgm:cxn modelId="{8F4D7A7D-A4E5-4084-98F2-C9398523BC17}" type="presParOf" srcId="{29C7366A-A55B-4057-A911-D93240B2B074}" destId="{A53A6A9C-F1AC-449F-8657-96CBF668D793}" srcOrd="0" destOrd="0" presId="urn:microsoft.com/office/officeart/2005/8/layout/orgChart1"/>
    <dgm:cxn modelId="{4A23B678-63AE-4408-8F12-4CD5E599739B}" type="presParOf" srcId="{A53A6A9C-F1AC-449F-8657-96CBF668D793}" destId="{94BE8DE1-9E14-4F05-99BD-638AB905D92B}" srcOrd="0" destOrd="0" presId="urn:microsoft.com/office/officeart/2005/8/layout/orgChart1"/>
    <dgm:cxn modelId="{4F60CD75-69C7-43FB-BA03-9F0FA380A848}" type="presParOf" srcId="{A53A6A9C-F1AC-449F-8657-96CBF668D793}" destId="{BB97B255-4D53-4519-B56E-50A42128AEF7}" srcOrd="1" destOrd="0" presId="urn:microsoft.com/office/officeart/2005/8/layout/orgChart1"/>
    <dgm:cxn modelId="{93CFF129-4500-4FB1-AEC5-E8090CEC4CA3}" type="presParOf" srcId="{29C7366A-A55B-4057-A911-D93240B2B074}" destId="{336D76A2-DB10-4D8C-B65A-5B8C46CD2D51}" srcOrd="1" destOrd="0" presId="urn:microsoft.com/office/officeart/2005/8/layout/orgChart1"/>
    <dgm:cxn modelId="{A2BAD501-35EB-4BCC-BEA0-FC2037797F99}" type="presParOf" srcId="{29C7366A-A55B-4057-A911-D93240B2B074}" destId="{21226448-677E-4C90-92EA-8303B2C5A8B9}" srcOrd="2" destOrd="0" presId="urn:microsoft.com/office/officeart/2005/8/layout/orgChart1"/>
    <dgm:cxn modelId="{C9792952-01A3-4CE7-9D54-4A2CFBFD8F5E}" type="presParOf" srcId="{0D3501FF-EE0D-420E-8A3D-72EC24EC8FE4}" destId="{DC5F22FD-822B-44F9-83F0-E6B685576B25}" srcOrd="4" destOrd="0" presId="urn:microsoft.com/office/officeart/2005/8/layout/orgChart1"/>
    <dgm:cxn modelId="{336D4391-2375-429D-88CB-E892558FAA15}" type="presParOf" srcId="{0D3501FF-EE0D-420E-8A3D-72EC24EC8FE4}" destId="{D11A814C-C5B4-4E02-AD85-424A544A338F}" srcOrd="5" destOrd="0" presId="urn:microsoft.com/office/officeart/2005/8/layout/orgChart1"/>
    <dgm:cxn modelId="{1D10882C-35C6-4D8E-A61F-0D71FF82D3B7}" type="presParOf" srcId="{D11A814C-C5B4-4E02-AD85-424A544A338F}" destId="{C50EEC43-9C55-4575-8A05-F9C42BF9B214}" srcOrd="0" destOrd="0" presId="urn:microsoft.com/office/officeart/2005/8/layout/orgChart1"/>
    <dgm:cxn modelId="{F83BE371-45F6-4139-812C-835A92F61C7A}" type="presParOf" srcId="{C50EEC43-9C55-4575-8A05-F9C42BF9B214}" destId="{528D16F8-2B65-4595-8B22-BB04C2722707}" srcOrd="0" destOrd="0" presId="urn:microsoft.com/office/officeart/2005/8/layout/orgChart1"/>
    <dgm:cxn modelId="{AE86FD2B-DFE7-4A06-90B8-D0920474B37F}" type="presParOf" srcId="{C50EEC43-9C55-4575-8A05-F9C42BF9B214}" destId="{D60CAD26-FE66-44E7-A89F-71DD47E2FEFB}" srcOrd="1" destOrd="0" presId="urn:microsoft.com/office/officeart/2005/8/layout/orgChart1"/>
    <dgm:cxn modelId="{3FFCFBC1-F4E1-4149-8C73-C9FC41378039}" type="presParOf" srcId="{D11A814C-C5B4-4E02-AD85-424A544A338F}" destId="{FB06CDEB-A88F-4571-8632-82459D81B1AF}" srcOrd="1" destOrd="0" presId="urn:microsoft.com/office/officeart/2005/8/layout/orgChart1"/>
    <dgm:cxn modelId="{D480304B-CAD1-405A-B7C2-196454428C5A}" type="presParOf" srcId="{D11A814C-C5B4-4E02-AD85-424A544A338F}" destId="{9B1D8197-C702-4E5B-B79C-554B4EC79ED5}" srcOrd="2" destOrd="0" presId="urn:microsoft.com/office/officeart/2005/8/layout/orgChart1"/>
    <dgm:cxn modelId="{3F31A78A-5510-47EF-B763-5C5ECC0F81CA}" type="presParOf" srcId="{0D3501FF-EE0D-420E-8A3D-72EC24EC8FE4}" destId="{10D4A566-BD2E-4D26-9A8F-43AD91342D52}" srcOrd="6" destOrd="0" presId="urn:microsoft.com/office/officeart/2005/8/layout/orgChart1"/>
    <dgm:cxn modelId="{2E42FC1C-6E79-41BE-8B47-1AFC936CDF42}" type="presParOf" srcId="{0D3501FF-EE0D-420E-8A3D-72EC24EC8FE4}" destId="{6FBEF358-3F5B-4ED3-9A18-2EC3F5448840}" srcOrd="7" destOrd="0" presId="urn:microsoft.com/office/officeart/2005/8/layout/orgChart1"/>
    <dgm:cxn modelId="{69736822-F160-42DB-8814-D0BFDA288006}" type="presParOf" srcId="{6FBEF358-3F5B-4ED3-9A18-2EC3F5448840}" destId="{7621A4D0-0C4E-4A76-8951-53B1A2C06542}" srcOrd="0" destOrd="0" presId="urn:microsoft.com/office/officeart/2005/8/layout/orgChart1"/>
    <dgm:cxn modelId="{628EC2C2-FAC9-42E2-B119-64927DDC6F02}" type="presParOf" srcId="{7621A4D0-0C4E-4A76-8951-53B1A2C06542}" destId="{14816B5F-54C0-479A-8618-AC9A4A105822}" srcOrd="0" destOrd="0" presId="urn:microsoft.com/office/officeart/2005/8/layout/orgChart1"/>
    <dgm:cxn modelId="{09DB8FC5-1F5B-478F-A4CF-7A563AB3C3D6}" type="presParOf" srcId="{7621A4D0-0C4E-4A76-8951-53B1A2C06542}" destId="{CB37D356-1166-4B16-B220-4C341F512CB7}" srcOrd="1" destOrd="0" presId="urn:microsoft.com/office/officeart/2005/8/layout/orgChart1"/>
    <dgm:cxn modelId="{F2CA18B6-69C0-4E5D-A481-C18653A56C49}" type="presParOf" srcId="{6FBEF358-3F5B-4ED3-9A18-2EC3F5448840}" destId="{5BEE576B-495F-4AD5-B5E4-C8AFAE99E996}" srcOrd="1" destOrd="0" presId="urn:microsoft.com/office/officeart/2005/8/layout/orgChart1"/>
    <dgm:cxn modelId="{EDA6889B-2F87-428C-B0E7-77ECC4F8DDF1}" type="presParOf" srcId="{6FBEF358-3F5B-4ED3-9A18-2EC3F5448840}" destId="{5D96F4C5-8B6B-48FB-9C68-9134381CDF56}" srcOrd="2" destOrd="0" presId="urn:microsoft.com/office/officeart/2005/8/layout/orgChart1"/>
    <dgm:cxn modelId="{308B68C7-8790-49B1-8651-06DB7140A389}" type="presParOf" srcId="{0D3501FF-EE0D-420E-8A3D-72EC24EC8FE4}" destId="{1CCE8E21-3CC5-4199-B073-481E2ECFCE61}" srcOrd="8" destOrd="0" presId="urn:microsoft.com/office/officeart/2005/8/layout/orgChart1"/>
    <dgm:cxn modelId="{B47990E7-0767-4ADC-8A75-15883280669E}" type="presParOf" srcId="{0D3501FF-EE0D-420E-8A3D-72EC24EC8FE4}" destId="{0A3C49B9-5DF0-4DF2-A803-B258E5F0290C}" srcOrd="9" destOrd="0" presId="urn:microsoft.com/office/officeart/2005/8/layout/orgChart1"/>
    <dgm:cxn modelId="{EEDAB757-4BDF-4DCA-9CDF-A8936041C1FD}" type="presParOf" srcId="{0A3C49B9-5DF0-4DF2-A803-B258E5F0290C}" destId="{65C3A047-CF69-4DDF-A98E-7224153BAB8C}" srcOrd="0" destOrd="0" presId="urn:microsoft.com/office/officeart/2005/8/layout/orgChart1"/>
    <dgm:cxn modelId="{FE8CA41A-9F88-4CB5-ACE5-5B46B238A9DB}" type="presParOf" srcId="{65C3A047-CF69-4DDF-A98E-7224153BAB8C}" destId="{063BB64F-7AC7-49AD-9CC7-4A6157F32E85}" srcOrd="0" destOrd="0" presId="urn:microsoft.com/office/officeart/2005/8/layout/orgChart1"/>
    <dgm:cxn modelId="{ED9BBB21-4D1A-4FFC-8B1E-E1F2F3262584}" type="presParOf" srcId="{65C3A047-CF69-4DDF-A98E-7224153BAB8C}" destId="{648B3671-C62E-4097-9E55-1A37C0B8F401}" srcOrd="1" destOrd="0" presId="urn:microsoft.com/office/officeart/2005/8/layout/orgChart1"/>
    <dgm:cxn modelId="{CFDC2F22-F45E-461B-9AB1-64A2C1410203}" type="presParOf" srcId="{0A3C49B9-5DF0-4DF2-A803-B258E5F0290C}" destId="{05DAAC5D-C0B6-4F26-9D2A-12682795DBF3}" srcOrd="1" destOrd="0" presId="urn:microsoft.com/office/officeart/2005/8/layout/orgChart1"/>
    <dgm:cxn modelId="{23E61810-D30D-4339-B1A6-524046287F63}" type="presParOf" srcId="{0A3C49B9-5DF0-4DF2-A803-B258E5F0290C}" destId="{635AD4A6-DC49-4CC3-B875-C37610573B26}" srcOrd="2" destOrd="0" presId="urn:microsoft.com/office/officeart/2005/8/layout/orgChart1"/>
    <dgm:cxn modelId="{B48B904C-A46B-4463-8D2E-9BDBC0B74A8F}" type="presParOf" srcId="{82B670E2-4767-44F0-8385-6FEE0E498641}" destId="{02D27156-D0FD-444A-BCCF-44250C5321EE}" srcOrd="2" destOrd="0" presId="urn:microsoft.com/office/officeart/2005/8/layout/orgChart1"/>
    <dgm:cxn modelId="{85588886-030D-4B01-AB79-B3055B53F329}" type="presParOf" srcId="{FB216FF1-FE6D-49A4-A9E1-C6EE032274FC}" destId="{538121B7-12A7-443B-907C-8222CE20F60D}" srcOrd="2" destOrd="0" presId="urn:microsoft.com/office/officeart/2005/8/layout/orgChart1"/>
    <dgm:cxn modelId="{0CDFD33B-80BD-40FE-BD79-A587ACD995F0}" type="presParOf" srcId="{DDD4BEF5-3169-47BB-A8B5-61554E867CAA}" destId="{FEB384B8-0082-43AD-9153-254C43BF6BB4}" srcOrd="2" destOrd="0" presId="urn:microsoft.com/office/officeart/2005/8/layout/orgChart1"/>
    <dgm:cxn modelId="{1EA5BB8E-0CEE-49B4-AAEA-695F955F1056}" type="presParOf" srcId="{DDD4BEF5-3169-47BB-A8B5-61554E867CAA}" destId="{676CEAB2-1B07-4E38-A788-EB8AAE39E416}" srcOrd="3" destOrd="0" presId="urn:microsoft.com/office/officeart/2005/8/layout/orgChart1"/>
    <dgm:cxn modelId="{8DC6867B-5349-424C-AD17-9B906E0C0166}" type="presParOf" srcId="{676CEAB2-1B07-4E38-A788-EB8AAE39E416}" destId="{A26A9550-9C03-4DA9-9DF0-AA754E930B02}" srcOrd="0" destOrd="0" presId="urn:microsoft.com/office/officeart/2005/8/layout/orgChart1"/>
    <dgm:cxn modelId="{1A334ECB-94A2-4E55-A31D-E5B423F1D6B8}" type="presParOf" srcId="{A26A9550-9C03-4DA9-9DF0-AA754E930B02}" destId="{0BDB0790-9466-49EE-BCCF-5E1D7440FC22}" srcOrd="0" destOrd="0" presId="urn:microsoft.com/office/officeart/2005/8/layout/orgChart1"/>
    <dgm:cxn modelId="{EB723F86-1A8A-4139-A146-494940EC63EE}" type="presParOf" srcId="{A26A9550-9C03-4DA9-9DF0-AA754E930B02}" destId="{EFEDD59F-E2C0-469E-9D6B-8F37A5EC017B}" srcOrd="1" destOrd="0" presId="urn:microsoft.com/office/officeart/2005/8/layout/orgChart1"/>
    <dgm:cxn modelId="{23D4DEA8-9B71-4247-94A4-FC0FEC728F21}" type="presParOf" srcId="{676CEAB2-1B07-4E38-A788-EB8AAE39E416}" destId="{D2B85279-E37D-4190-B8F6-9DFCEF8DB6CC}" srcOrd="1" destOrd="0" presId="urn:microsoft.com/office/officeart/2005/8/layout/orgChart1"/>
    <dgm:cxn modelId="{DEC0E77B-FBC4-466D-B4DF-93DF5C34A182}" type="presParOf" srcId="{D2B85279-E37D-4190-B8F6-9DFCEF8DB6CC}" destId="{D20A601D-B2CE-4A53-83D1-2BB664F01476}" srcOrd="0" destOrd="0" presId="urn:microsoft.com/office/officeart/2005/8/layout/orgChart1"/>
    <dgm:cxn modelId="{1A735F7D-EC33-4D14-BEF5-62AD09831C79}" type="presParOf" srcId="{D2B85279-E37D-4190-B8F6-9DFCEF8DB6CC}" destId="{A5747457-2539-4432-88CE-002ADF4DB582}" srcOrd="1" destOrd="0" presId="urn:microsoft.com/office/officeart/2005/8/layout/orgChart1"/>
    <dgm:cxn modelId="{56D63949-418D-466D-AD03-52BB76B1A071}" type="presParOf" srcId="{A5747457-2539-4432-88CE-002ADF4DB582}" destId="{D2D7780E-7377-4E1E-9F22-CCD83EBC25FF}" srcOrd="0" destOrd="0" presId="urn:microsoft.com/office/officeart/2005/8/layout/orgChart1"/>
    <dgm:cxn modelId="{7D2F6600-C3B2-474A-B008-768B5DA187DC}" type="presParOf" srcId="{D2D7780E-7377-4E1E-9F22-CCD83EBC25FF}" destId="{106DE788-3595-4CFF-B32C-C8D9687A8B48}" srcOrd="0" destOrd="0" presId="urn:microsoft.com/office/officeart/2005/8/layout/orgChart1"/>
    <dgm:cxn modelId="{9A0DC37D-C77D-4211-9B13-CE4938A260A6}" type="presParOf" srcId="{D2D7780E-7377-4E1E-9F22-CCD83EBC25FF}" destId="{CB555E9E-C069-4CB8-A163-8160F29E2066}" srcOrd="1" destOrd="0" presId="urn:microsoft.com/office/officeart/2005/8/layout/orgChart1"/>
    <dgm:cxn modelId="{3C71899F-105B-40D9-8E00-32A655181049}" type="presParOf" srcId="{A5747457-2539-4432-88CE-002ADF4DB582}" destId="{5D44F16E-286D-4590-AA7A-2E8E78B101BE}" srcOrd="1" destOrd="0" presId="urn:microsoft.com/office/officeart/2005/8/layout/orgChart1"/>
    <dgm:cxn modelId="{7B066570-7AD4-41AB-B997-754FEC8C4645}" type="presParOf" srcId="{A5747457-2539-4432-88CE-002ADF4DB582}" destId="{EE3C5CAB-35F5-4F7A-ACCB-AE6F3977FC4E}" srcOrd="2" destOrd="0" presId="urn:microsoft.com/office/officeart/2005/8/layout/orgChart1"/>
    <dgm:cxn modelId="{6076D07B-9972-4B30-9115-1106B341EEFC}" type="presParOf" srcId="{D2B85279-E37D-4190-B8F6-9DFCEF8DB6CC}" destId="{D88E229C-AD04-49FC-9307-5726EE7289C0}" srcOrd="2" destOrd="0" presId="urn:microsoft.com/office/officeart/2005/8/layout/orgChart1"/>
    <dgm:cxn modelId="{12F19DD6-89C4-4E8D-86C3-AD857229212C}" type="presParOf" srcId="{D2B85279-E37D-4190-B8F6-9DFCEF8DB6CC}" destId="{CE55A4F6-1A76-48F2-A700-300096404E9B}" srcOrd="3" destOrd="0" presId="urn:microsoft.com/office/officeart/2005/8/layout/orgChart1"/>
    <dgm:cxn modelId="{963175A2-741E-4C1B-A11E-C440EDA868EB}" type="presParOf" srcId="{CE55A4F6-1A76-48F2-A700-300096404E9B}" destId="{F949DE78-17D9-40A1-B974-3638911FBAEB}" srcOrd="0" destOrd="0" presId="urn:microsoft.com/office/officeart/2005/8/layout/orgChart1"/>
    <dgm:cxn modelId="{02595448-2A20-4BBD-B036-5DE76FAE669F}" type="presParOf" srcId="{F949DE78-17D9-40A1-B974-3638911FBAEB}" destId="{5E784EDC-F868-47D4-AD3A-EF8F18390F55}" srcOrd="0" destOrd="0" presId="urn:microsoft.com/office/officeart/2005/8/layout/orgChart1"/>
    <dgm:cxn modelId="{79DB0E4B-EA52-4F92-BEB8-80BCE1A51BA9}" type="presParOf" srcId="{F949DE78-17D9-40A1-B974-3638911FBAEB}" destId="{17919190-AC66-412A-99B1-08C3387E8E31}" srcOrd="1" destOrd="0" presId="urn:microsoft.com/office/officeart/2005/8/layout/orgChart1"/>
    <dgm:cxn modelId="{830EAD66-C5F6-497A-87F9-2896A4D8E103}" type="presParOf" srcId="{CE55A4F6-1A76-48F2-A700-300096404E9B}" destId="{7391D48D-A3CF-490F-AE3A-BDE6BDE04F61}" srcOrd="1" destOrd="0" presId="urn:microsoft.com/office/officeart/2005/8/layout/orgChart1"/>
    <dgm:cxn modelId="{104326F7-C857-4211-9F75-D99BB9515C45}" type="presParOf" srcId="{CE55A4F6-1A76-48F2-A700-300096404E9B}" destId="{7EC54898-ACD7-4A2F-9272-6C90373F9993}" srcOrd="2" destOrd="0" presId="urn:microsoft.com/office/officeart/2005/8/layout/orgChart1"/>
    <dgm:cxn modelId="{2539FA3B-FDC5-4B7D-93D0-87F8E9F626E6}" type="presParOf" srcId="{D2B85279-E37D-4190-B8F6-9DFCEF8DB6CC}" destId="{35751218-F189-46CD-A76A-6A61B0B93481}" srcOrd="4" destOrd="0" presId="urn:microsoft.com/office/officeart/2005/8/layout/orgChart1"/>
    <dgm:cxn modelId="{E87D8F62-C533-409D-BB79-8F7090A69C6A}" type="presParOf" srcId="{D2B85279-E37D-4190-B8F6-9DFCEF8DB6CC}" destId="{E5089B73-66BA-4EA5-9976-5BAA6821CA59}" srcOrd="5" destOrd="0" presId="urn:microsoft.com/office/officeart/2005/8/layout/orgChart1"/>
    <dgm:cxn modelId="{1663F4A0-A244-4790-8EF9-1F7571CF12B7}" type="presParOf" srcId="{E5089B73-66BA-4EA5-9976-5BAA6821CA59}" destId="{17292324-9E7E-4CDF-A0E1-2BB10A7681D8}" srcOrd="0" destOrd="0" presId="urn:microsoft.com/office/officeart/2005/8/layout/orgChart1"/>
    <dgm:cxn modelId="{7748788C-D43C-4925-AC5F-99CF688A4BA6}" type="presParOf" srcId="{17292324-9E7E-4CDF-A0E1-2BB10A7681D8}" destId="{0AD36492-4EE9-4FA5-813C-28598A7F1201}" srcOrd="0" destOrd="0" presId="urn:microsoft.com/office/officeart/2005/8/layout/orgChart1"/>
    <dgm:cxn modelId="{1E36D82C-AA5E-4722-BAC7-7B01ACA63CC6}" type="presParOf" srcId="{17292324-9E7E-4CDF-A0E1-2BB10A7681D8}" destId="{454CD3FB-1423-43F3-8271-4CB5B39662C2}" srcOrd="1" destOrd="0" presId="urn:microsoft.com/office/officeart/2005/8/layout/orgChart1"/>
    <dgm:cxn modelId="{CA31FDF6-2101-4003-A0C1-648A059BD80C}" type="presParOf" srcId="{E5089B73-66BA-4EA5-9976-5BAA6821CA59}" destId="{F5501A16-90A5-4A60-A013-792D355BB7F6}" srcOrd="1" destOrd="0" presId="urn:microsoft.com/office/officeart/2005/8/layout/orgChart1"/>
    <dgm:cxn modelId="{699E0A88-A012-4F19-B5EE-9FEE875194A5}" type="presParOf" srcId="{E5089B73-66BA-4EA5-9976-5BAA6821CA59}" destId="{2C9E4CB0-F282-4A02-BF29-AD647303EBD9}" srcOrd="2" destOrd="0" presId="urn:microsoft.com/office/officeart/2005/8/layout/orgChart1"/>
    <dgm:cxn modelId="{CD1054A8-09E5-4955-B4BC-4256CD59F499}" type="presParOf" srcId="{676CEAB2-1B07-4E38-A788-EB8AAE39E416}" destId="{61DA3547-6772-4228-B1A3-4519C78E7C11}" srcOrd="2" destOrd="0" presId="urn:microsoft.com/office/officeart/2005/8/layout/orgChart1"/>
    <dgm:cxn modelId="{BFF0F247-A1A6-46A9-959A-300DA814475F}" type="presParOf" srcId="{20850125-4DD3-4EC6-81F1-E10280DCCC71}" destId="{ECA86066-00F2-444F-9271-90B97C9F8C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51218-F189-46CD-A76A-6A61B0B93481}">
      <dsp:nvSpPr>
        <dsp:cNvPr id="0" name=""/>
        <dsp:cNvSpPr/>
      </dsp:nvSpPr>
      <dsp:spPr>
        <a:xfrm>
          <a:off x="4700228" y="1172811"/>
          <a:ext cx="231903" cy="1761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1959"/>
              </a:lnTo>
              <a:lnTo>
                <a:pt x="231903" y="176195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8E229C-AD04-49FC-9307-5726EE7289C0}">
      <dsp:nvSpPr>
        <dsp:cNvPr id="0" name=""/>
        <dsp:cNvSpPr/>
      </dsp:nvSpPr>
      <dsp:spPr>
        <a:xfrm>
          <a:off x="4700228" y="1172811"/>
          <a:ext cx="231903" cy="10878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7887"/>
              </a:lnTo>
              <a:lnTo>
                <a:pt x="231903" y="108788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0A601D-B2CE-4A53-83D1-2BB664F01476}">
      <dsp:nvSpPr>
        <dsp:cNvPr id="0" name=""/>
        <dsp:cNvSpPr/>
      </dsp:nvSpPr>
      <dsp:spPr>
        <a:xfrm>
          <a:off x="4700228" y="1172811"/>
          <a:ext cx="231903" cy="413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3814"/>
              </a:lnTo>
              <a:lnTo>
                <a:pt x="231903" y="41381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B384B8-0082-43AD-9153-254C43BF6BB4}">
      <dsp:nvSpPr>
        <dsp:cNvPr id="0" name=""/>
        <dsp:cNvSpPr/>
      </dsp:nvSpPr>
      <dsp:spPr>
        <a:xfrm>
          <a:off x="3334376" y="538090"/>
          <a:ext cx="1984236" cy="1600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334"/>
              </a:lnTo>
              <a:lnTo>
                <a:pt x="1984236" y="60334"/>
              </a:lnTo>
              <a:lnTo>
                <a:pt x="1984236" y="1600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CE8E21-3CC5-4199-B073-481E2ECFCE61}">
      <dsp:nvSpPr>
        <dsp:cNvPr id="0" name=""/>
        <dsp:cNvSpPr/>
      </dsp:nvSpPr>
      <dsp:spPr>
        <a:xfrm>
          <a:off x="2496802" y="2173348"/>
          <a:ext cx="271793" cy="3061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61287"/>
              </a:lnTo>
              <a:lnTo>
                <a:pt x="271793" y="306128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4A566-BD2E-4D26-9A8F-43AD91342D52}">
      <dsp:nvSpPr>
        <dsp:cNvPr id="0" name=""/>
        <dsp:cNvSpPr/>
      </dsp:nvSpPr>
      <dsp:spPr>
        <a:xfrm>
          <a:off x="2496802" y="2173348"/>
          <a:ext cx="292718" cy="24285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8551"/>
              </a:lnTo>
              <a:lnTo>
                <a:pt x="292718" y="242855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5F22FD-822B-44F9-83F0-E6B685576B25}">
      <dsp:nvSpPr>
        <dsp:cNvPr id="0" name=""/>
        <dsp:cNvSpPr/>
      </dsp:nvSpPr>
      <dsp:spPr>
        <a:xfrm>
          <a:off x="2496802" y="2173348"/>
          <a:ext cx="271793" cy="17754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5403"/>
              </a:lnTo>
              <a:lnTo>
                <a:pt x="271793" y="177540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B7B6FE-FAD5-429F-9C88-9459A6320F47}">
      <dsp:nvSpPr>
        <dsp:cNvPr id="0" name=""/>
        <dsp:cNvSpPr/>
      </dsp:nvSpPr>
      <dsp:spPr>
        <a:xfrm>
          <a:off x="2496802" y="2173348"/>
          <a:ext cx="261331" cy="1069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9943"/>
              </a:lnTo>
              <a:lnTo>
                <a:pt x="261331" y="10699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5C3BD0-8042-4DAD-B29F-BAC7CDFA9CB3}">
      <dsp:nvSpPr>
        <dsp:cNvPr id="0" name=""/>
        <dsp:cNvSpPr/>
      </dsp:nvSpPr>
      <dsp:spPr>
        <a:xfrm>
          <a:off x="2496802" y="2173348"/>
          <a:ext cx="240406" cy="3226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643"/>
              </a:lnTo>
              <a:lnTo>
                <a:pt x="240406" y="3226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25D9F1-22B3-4248-904B-AF25AD37CD96}">
      <dsp:nvSpPr>
        <dsp:cNvPr id="0" name=""/>
        <dsp:cNvSpPr/>
      </dsp:nvSpPr>
      <dsp:spPr>
        <a:xfrm>
          <a:off x="1628930" y="1170826"/>
          <a:ext cx="1247630" cy="250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997"/>
              </a:lnTo>
              <a:lnTo>
                <a:pt x="1247630" y="150997"/>
              </a:lnTo>
              <a:lnTo>
                <a:pt x="1247630" y="2506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3B651A-3DD5-4309-92B9-06C5BAF113A1}">
      <dsp:nvSpPr>
        <dsp:cNvPr id="0" name=""/>
        <dsp:cNvSpPr/>
      </dsp:nvSpPr>
      <dsp:spPr>
        <a:xfrm>
          <a:off x="399882" y="1875289"/>
          <a:ext cx="314424" cy="1111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1284"/>
              </a:lnTo>
              <a:lnTo>
                <a:pt x="314424" y="11112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EA44F2-E256-44D7-93B0-94A4E12C9EDD}">
      <dsp:nvSpPr>
        <dsp:cNvPr id="0" name=""/>
        <dsp:cNvSpPr/>
      </dsp:nvSpPr>
      <dsp:spPr>
        <a:xfrm>
          <a:off x="399882" y="1875289"/>
          <a:ext cx="333687" cy="3958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870"/>
              </a:lnTo>
              <a:lnTo>
                <a:pt x="333687" y="39587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3196CB-3A65-4B43-8E4A-879B1D577D3A}">
      <dsp:nvSpPr>
        <dsp:cNvPr id="0" name=""/>
        <dsp:cNvSpPr/>
      </dsp:nvSpPr>
      <dsp:spPr>
        <a:xfrm>
          <a:off x="831220" y="1170826"/>
          <a:ext cx="797710" cy="229763"/>
        </a:xfrm>
        <a:custGeom>
          <a:avLst/>
          <a:gdLst/>
          <a:ahLst/>
          <a:cxnLst/>
          <a:rect l="0" t="0" r="0" b="0"/>
          <a:pathLst>
            <a:path>
              <a:moveTo>
                <a:pt x="797710" y="0"/>
              </a:moveTo>
              <a:lnTo>
                <a:pt x="797710" y="130077"/>
              </a:lnTo>
              <a:lnTo>
                <a:pt x="0" y="130077"/>
              </a:lnTo>
              <a:lnTo>
                <a:pt x="0" y="22976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6BACE-DB2E-41E5-9725-5C3B04A66C3E}">
      <dsp:nvSpPr>
        <dsp:cNvPr id="0" name=""/>
        <dsp:cNvSpPr/>
      </dsp:nvSpPr>
      <dsp:spPr>
        <a:xfrm>
          <a:off x="1628930" y="538090"/>
          <a:ext cx="1705445" cy="158036"/>
        </a:xfrm>
        <a:custGeom>
          <a:avLst/>
          <a:gdLst/>
          <a:ahLst/>
          <a:cxnLst/>
          <a:rect l="0" t="0" r="0" b="0"/>
          <a:pathLst>
            <a:path>
              <a:moveTo>
                <a:pt x="1705445" y="0"/>
              </a:moveTo>
              <a:lnTo>
                <a:pt x="1705445" y="58350"/>
              </a:lnTo>
              <a:lnTo>
                <a:pt x="0" y="58350"/>
              </a:lnTo>
              <a:lnTo>
                <a:pt x="0" y="15803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9701FD-A3A2-4914-AC4A-8E4627F3DF7D}">
      <dsp:nvSpPr>
        <dsp:cNvPr id="0" name=""/>
        <dsp:cNvSpPr/>
      </dsp:nvSpPr>
      <dsp:spPr>
        <a:xfrm>
          <a:off x="2859677" y="63391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Daně v ČR</a:t>
          </a:r>
        </a:p>
      </dsp:txBody>
      <dsp:txXfrm>
        <a:off x="2859677" y="63391"/>
        <a:ext cx="949398" cy="474699"/>
      </dsp:txXfrm>
    </dsp:sp>
    <dsp:sp modelId="{40EEC9F0-4CAB-460C-834B-F727FEA07D30}">
      <dsp:nvSpPr>
        <dsp:cNvPr id="0" name=""/>
        <dsp:cNvSpPr/>
      </dsp:nvSpPr>
      <dsp:spPr>
        <a:xfrm>
          <a:off x="1154231" y="696127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Přímé</a:t>
          </a:r>
        </a:p>
      </dsp:txBody>
      <dsp:txXfrm>
        <a:off x="1154231" y="696127"/>
        <a:ext cx="949398" cy="474699"/>
      </dsp:txXfrm>
    </dsp:sp>
    <dsp:sp modelId="{0AEE1D60-E075-415D-9050-0263D4B4C91D}">
      <dsp:nvSpPr>
        <dsp:cNvPr id="0" name=""/>
        <dsp:cNvSpPr/>
      </dsp:nvSpPr>
      <dsp:spPr>
        <a:xfrm>
          <a:off x="292047" y="1400590"/>
          <a:ext cx="1078345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Daň z příjmů</a:t>
          </a:r>
        </a:p>
      </dsp:txBody>
      <dsp:txXfrm>
        <a:off x="292047" y="1400590"/>
        <a:ext cx="1078345" cy="474699"/>
      </dsp:txXfrm>
    </dsp:sp>
    <dsp:sp modelId="{61EDCD50-8661-4230-B0BC-97D9C3E631AE}">
      <dsp:nvSpPr>
        <dsp:cNvPr id="0" name=""/>
        <dsp:cNvSpPr/>
      </dsp:nvSpPr>
      <dsp:spPr>
        <a:xfrm>
          <a:off x="733569" y="2033810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Fyzických osob</a:t>
          </a:r>
        </a:p>
      </dsp:txBody>
      <dsp:txXfrm>
        <a:off x="733569" y="2033810"/>
        <a:ext cx="949398" cy="474699"/>
      </dsp:txXfrm>
    </dsp:sp>
    <dsp:sp modelId="{D780F72F-62D2-42E5-A7A8-DB858034F5A9}">
      <dsp:nvSpPr>
        <dsp:cNvPr id="0" name=""/>
        <dsp:cNvSpPr/>
      </dsp:nvSpPr>
      <dsp:spPr>
        <a:xfrm>
          <a:off x="714306" y="2749225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Právnických osob</a:t>
          </a:r>
        </a:p>
      </dsp:txBody>
      <dsp:txXfrm>
        <a:off x="714306" y="2749225"/>
        <a:ext cx="949398" cy="474699"/>
      </dsp:txXfrm>
    </dsp:sp>
    <dsp:sp modelId="{EC7F9391-1677-4E29-889A-ABA25E0D58E6}">
      <dsp:nvSpPr>
        <dsp:cNvPr id="0" name=""/>
        <dsp:cNvSpPr/>
      </dsp:nvSpPr>
      <dsp:spPr>
        <a:xfrm>
          <a:off x="2401862" y="1421510"/>
          <a:ext cx="949398" cy="7518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Majetkové daně</a:t>
          </a:r>
        </a:p>
      </dsp:txBody>
      <dsp:txXfrm>
        <a:off x="2401862" y="1421510"/>
        <a:ext cx="949398" cy="751838"/>
      </dsp:txXfrm>
    </dsp:sp>
    <dsp:sp modelId="{03E853C5-579A-461D-B169-268D2E91BBEA}">
      <dsp:nvSpPr>
        <dsp:cNvPr id="0" name=""/>
        <dsp:cNvSpPr/>
      </dsp:nvSpPr>
      <dsp:spPr>
        <a:xfrm>
          <a:off x="2737208" y="2258642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Silniční daň</a:t>
          </a:r>
        </a:p>
      </dsp:txBody>
      <dsp:txXfrm>
        <a:off x="2737208" y="2258642"/>
        <a:ext cx="949398" cy="474699"/>
      </dsp:txXfrm>
    </dsp:sp>
    <dsp:sp modelId="{94BE8DE1-9E14-4F05-99BD-638AB905D92B}">
      <dsp:nvSpPr>
        <dsp:cNvPr id="0" name=""/>
        <dsp:cNvSpPr/>
      </dsp:nvSpPr>
      <dsp:spPr>
        <a:xfrm>
          <a:off x="2758133" y="3005942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Daň z nemovitostí</a:t>
          </a:r>
        </a:p>
      </dsp:txBody>
      <dsp:txXfrm>
        <a:off x="2758133" y="3005942"/>
        <a:ext cx="949398" cy="474699"/>
      </dsp:txXfrm>
    </dsp:sp>
    <dsp:sp modelId="{528D16F8-2B65-4595-8B22-BB04C2722707}">
      <dsp:nvSpPr>
        <dsp:cNvPr id="0" name=""/>
        <dsp:cNvSpPr/>
      </dsp:nvSpPr>
      <dsp:spPr>
        <a:xfrm>
          <a:off x="2768595" y="3711402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Daň z převodu nemovitostí</a:t>
          </a:r>
        </a:p>
      </dsp:txBody>
      <dsp:txXfrm>
        <a:off x="2768595" y="3711402"/>
        <a:ext cx="949398" cy="474699"/>
      </dsp:txXfrm>
    </dsp:sp>
    <dsp:sp modelId="{14816B5F-54C0-479A-8618-AC9A4A105822}">
      <dsp:nvSpPr>
        <dsp:cNvPr id="0" name=""/>
        <dsp:cNvSpPr/>
      </dsp:nvSpPr>
      <dsp:spPr>
        <a:xfrm>
          <a:off x="2789520" y="4364550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Dědická daň</a:t>
          </a:r>
        </a:p>
      </dsp:txBody>
      <dsp:txXfrm>
        <a:off x="2789520" y="4364550"/>
        <a:ext cx="949398" cy="474699"/>
      </dsp:txXfrm>
    </dsp:sp>
    <dsp:sp modelId="{063BB64F-7AC7-49AD-9CC7-4A6157F32E85}">
      <dsp:nvSpPr>
        <dsp:cNvPr id="0" name=""/>
        <dsp:cNvSpPr/>
      </dsp:nvSpPr>
      <dsp:spPr>
        <a:xfrm>
          <a:off x="2768595" y="4997286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Darovací daň</a:t>
          </a:r>
        </a:p>
      </dsp:txBody>
      <dsp:txXfrm>
        <a:off x="2768595" y="4997286"/>
        <a:ext cx="949398" cy="474699"/>
      </dsp:txXfrm>
    </dsp:sp>
    <dsp:sp modelId="{0BDB0790-9466-49EE-BCCF-5E1D7440FC22}">
      <dsp:nvSpPr>
        <dsp:cNvPr id="0" name=""/>
        <dsp:cNvSpPr/>
      </dsp:nvSpPr>
      <dsp:spPr>
        <a:xfrm>
          <a:off x="4545632" y="698111"/>
          <a:ext cx="1545962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Nepřímé = </a:t>
          </a:r>
          <a:r>
            <a:rPr lang="cs-CZ" sz="1200" kern="1200" dirty="0" smtClean="0"/>
            <a:t>ze spotřeby</a:t>
          </a:r>
          <a:endParaRPr lang="cs-CZ" sz="1200" kern="1200" dirty="0"/>
        </a:p>
      </dsp:txBody>
      <dsp:txXfrm>
        <a:off x="4545632" y="698111"/>
        <a:ext cx="1545962" cy="474699"/>
      </dsp:txXfrm>
    </dsp:sp>
    <dsp:sp modelId="{106DE788-3595-4CFF-B32C-C8D9687A8B48}">
      <dsp:nvSpPr>
        <dsp:cNvPr id="0" name=""/>
        <dsp:cNvSpPr/>
      </dsp:nvSpPr>
      <dsp:spPr>
        <a:xfrm>
          <a:off x="4932132" y="1349275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DPH</a:t>
          </a:r>
        </a:p>
      </dsp:txBody>
      <dsp:txXfrm>
        <a:off x="4932132" y="1349275"/>
        <a:ext cx="949398" cy="474699"/>
      </dsp:txXfrm>
    </dsp:sp>
    <dsp:sp modelId="{5E784EDC-F868-47D4-AD3A-EF8F18390F55}">
      <dsp:nvSpPr>
        <dsp:cNvPr id="0" name=""/>
        <dsp:cNvSpPr/>
      </dsp:nvSpPr>
      <dsp:spPr>
        <a:xfrm>
          <a:off x="4932132" y="2023348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Spotřební daně</a:t>
          </a:r>
        </a:p>
      </dsp:txBody>
      <dsp:txXfrm>
        <a:off x="4932132" y="2023348"/>
        <a:ext cx="949398" cy="474699"/>
      </dsp:txXfrm>
    </dsp:sp>
    <dsp:sp modelId="{0AD36492-4EE9-4FA5-813C-28598A7F1201}">
      <dsp:nvSpPr>
        <dsp:cNvPr id="0" name=""/>
        <dsp:cNvSpPr/>
      </dsp:nvSpPr>
      <dsp:spPr>
        <a:xfrm>
          <a:off x="4932132" y="2697421"/>
          <a:ext cx="949398" cy="4746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/>
            <a:t>Ekologické daně</a:t>
          </a:r>
        </a:p>
      </dsp:txBody>
      <dsp:txXfrm>
        <a:off x="4932132" y="2697421"/>
        <a:ext cx="949398" cy="474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B85E3-C795-411C-B5F2-AD4F324EA1F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A6296-F06C-4A74-8349-D20C1314C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123728" y="7152"/>
          <a:ext cx="4680520" cy="6850848"/>
        </p:xfrm>
        <a:graphic>
          <a:graphicData uri="http://schemas.openxmlformats.org/presentationml/2006/ole">
            <p:oleObj spid="_x0000_s1026" name="Dokument" r:id="rId3" imgW="6478633" imgH="948127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Daňová soustava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cs-CZ" dirty="0" smtClean="0"/>
          </a:p>
          <a:p>
            <a:pPr algn="r"/>
            <a:r>
              <a:rPr lang="cs-CZ" dirty="0" smtClean="0"/>
              <a:t>Účetnictví – 4. ročník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Daňová soustava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259632" y="1196752"/>
          <a:ext cx="821925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dirty="0" smtClean="0"/>
              <a:t>Vysvětlete pojmy:</a:t>
            </a:r>
          </a:p>
          <a:p>
            <a:pPr marL="914400" lvl="1" indent="-514350">
              <a:buFont typeface="+mj-lt"/>
              <a:buAutoNum type="alphaLcPeriod"/>
            </a:pPr>
            <a:r>
              <a:rPr lang="cs-CZ" dirty="0" smtClean="0"/>
              <a:t>Poplatník</a:t>
            </a:r>
          </a:p>
          <a:p>
            <a:pPr marL="914400" lvl="1" indent="-514350">
              <a:buFont typeface="+mj-lt"/>
              <a:buAutoNum type="alphaLcPeriod"/>
            </a:pPr>
            <a:r>
              <a:rPr lang="cs-CZ" dirty="0" smtClean="0"/>
              <a:t>Plátce</a:t>
            </a:r>
          </a:p>
          <a:p>
            <a:pPr marL="914400" lvl="1" indent="-514350">
              <a:buFont typeface="+mj-lt"/>
              <a:buAutoNum type="alphaLcPeriod"/>
            </a:pPr>
            <a:r>
              <a:rPr lang="cs-CZ" dirty="0" smtClean="0"/>
              <a:t>Základ daně</a:t>
            </a:r>
          </a:p>
          <a:p>
            <a:pPr marL="914400" lvl="1" indent="-514350">
              <a:buFont typeface="+mj-lt"/>
              <a:buAutoNum type="alphaLcPeriod"/>
            </a:pPr>
            <a:r>
              <a:rPr lang="cs-CZ" dirty="0" smtClean="0"/>
              <a:t>Sazba daně</a:t>
            </a:r>
          </a:p>
          <a:p>
            <a:pPr marL="914400" lvl="1" indent="-514350">
              <a:buFont typeface="+mj-lt"/>
              <a:buAutoNum type="alphaLcPeriod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Daň z příjmů FO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Předmět daně:</a:t>
            </a:r>
          </a:p>
          <a:p>
            <a:pPr lvl="1"/>
            <a:r>
              <a:rPr lang="cs-CZ" dirty="0" smtClean="0"/>
              <a:t>Veškeré příjmy v peněžní i nepeněžní podobě</a:t>
            </a:r>
          </a:p>
          <a:p>
            <a:endParaRPr lang="cs-CZ" dirty="0" smtClean="0"/>
          </a:p>
          <a:p>
            <a:r>
              <a:rPr lang="cs-CZ" dirty="0" smtClean="0"/>
              <a:t>Členění příjmů – doplňte 5 druhů příjmů:</a:t>
            </a:r>
          </a:p>
          <a:p>
            <a:pPr marL="971550" lvl="1" indent="-514350">
              <a:buNone/>
            </a:pPr>
            <a:r>
              <a:rPr lang="cs-CZ" dirty="0" smtClean="0"/>
              <a:t>a) Příjmy ze závislé činnosti (ze zaměstnání)</a:t>
            </a:r>
          </a:p>
          <a:p>
            <a:pPr marL="971550" lvl="1" indent="-514350">
              <a:buNone/>
            </a:pPr>
            <a:r>
              <a:rPr lang="cs-CZ" dirty="0" smtClean="0"/>
              <a:t>b) Příjmy z podnikání</a:t>
            </a:r>
          </a:p>
          <a:p>
            <a:pPr marL="971550" lvl="1" indent="-514350">
              <a:buNone/>
            </a:pPr>
            <a:r>
              <a:rPr lang="cs-CZ" dirty="0" smtClean="0"/>
              <a:t>c) Příjmy z kapitálového majetku</a:t>
            </a:r>
          </a:p>
          <a:p>
            <a:pPr marL="971550" lvl="1" indent="-514350">
              <a:buNone/>
            </a:pPr>
            <a:r>
              <a:rPr lang="cs-CZ" dirty="0" smtClean="0"/>
              <a:t>d) Příjmy z pronájmu</a:t>
            </a:r>
          </a:p>
          <a:p>
            <a:pPr marL="971550" lvl="1" indent="-514350">
              <a:buNone/>
            </a:pPr>
            <a:r>
              <a:rPr lang="cs-CZ" dirty="0" smtClean="0"/>
              <a:t>e) Ostatní příjmy</a:t>
            </a: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 daně z příjmů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Příjmy ze zaměstnání - základem daně je:</a:t>
            </a:r>
          </a:p>
          <a:p>
            <a:pPr lvl="2"/>
            <a:r>
              <a:rPr lang="cs-CZ" b="1" dirty="0" err="1" smtClean="0"/>
              <a:t>Superhrubá</a:t>
            </a:r>
            <a:r>
              <a:rPr lang="cs-CZ" b="1" dirty="0" smtClean="0"/>
              <a:t> mzda</a:t>
            </a:r>
            <a:endParaRPr lang="cs-CZ" b="1" dirty="0"/>
          </a:p>
          <a:p>
            <a:endParaRPr lang="cs-CZ" dirty="0" smtClean="0"/>
          </a:p>
          <a:p>
            <a:r>
              <a:rPr lang="cs-CZ" dirty="0" smtClean="0"/>
              <a:t>Příjmy z podnikání – základem daně je:</a:t>
            </a:r>
          </a:p>
          <a:p>
            <a:pPr lvl="1"/>
            <a:r>
              <a:rPr lang="cs-CZ" dirty="0" smtClean="0"/>
              <a:t>Z účetnictví firmy:</a:t>
            </a:r>
          </a:p>
          <a:p>
            <a:pPr lvl="2"/>
            <a:r>
              <a:rPr lang="cs-CZ" b="1" dirty="0" smtClean="0"/>
              <a:t>Výnosy - náklady</a:t>
            </a:r>
          </a:p>
          <a:p>
            <a:pPr lvl="1"/>
            <a:r>
              <a:rPr lang="cs-CZ" dirty="0" smtClean="0"/>
              <a:t>Z daňové evidence:</a:t>
            </a:r>
          </a:p>
          <a:p>
            <a:pPr lvl="2"/>
            <a:r>
              <a:rPr lang="cs-CZ" b="1" dirty="0" smtClean="0"/>
              <a:t>Příjmy - výdaje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Daň z přidané hodnoty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Registrace plátců DPH u FÚ může být: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Povinná</a:t>
            </a:r>
          </a:p>
          <a:p>
            <a:pPr marL="1371600" lvl="2" indent="-514350">
              <a:buNone/>
            </a:pPr>
            <a:r>
              <a:rPr lang="cs-CZ" dirty="0" smtClean="0"/>
              <a:t>- Pokud obrat za nejvýše 12 po sobě jdoucích měsíců přesáhne částku 1 mil.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Dobrovolná</a:t>
            </a:r>
          </a:p>
          <a:p>
            <a:pPr marL="1371600" lvl="2" indent="-514350">
              <a:buNone/>
            </a:pPr>
            <a:r>
              <a:rPr lang="cs-CZ" dirty="0" smtClean="0"/>
              <a:t>- Na základě vlastní žádosti, např. z důvodu, že nakupuje od plátců a prodává plátcům DPH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DPH – 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Sazby DPH</a:t>
            </a:r>
          </a:p>
          <a:p>
            <a:r>
              <a:rPr lang="cs-CZ" dirty="0" smtClean="0"/>
              <a:t>Daň na vstupu</a:t>
            </a:r>
          </a:p>
          <a:p>
            <a:r>
              <a:rPr lang="cs-CZ" dirty="0" smtClean="0"/>
              <a:t>Daň na výstupu</a:t>
            </a:r>
          </a:p>
          <a:p>
            <a:r>
              <a:rPr lang="cs-CZ" dirty="0" smtClean="0"/>
              <a:t>Daňová povinnost</a:t>
            </a:r>
          </a:p>
          <a:p>
            <a:r>
              <a:rPr lang="cs-CZ" dirty="0" smtClean="0"/>
              <a:t>Nadměrný odpočet </a:t>
            </a:r>
          </a:p>
          <a:p>
            <a:r>
              <a:rPr lang="cs-CZ" dirty="0" smtClean="0"/>
              <a:t>Daňové přiznání</a:t>
            </a:r>
          </a:p>
          <a:p>
            <a:r>
              <a:rPr lang="cs-CZ" dirty="0" smtClean="0"/>
              <a:t>Běžný daňový doklad</a:t>
            </a:r>
          </a:p>
          <a:p>
            <a:r>
              <a:rPr lang="cs-CZ" dirty="0" smtClean="0"/>
              <a:t>Zjednodušený daňový doklad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Spotřební daň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Předmětem spotřební daně jsou:</a:t>
            </a:r>
          </a:p>
          <a:p>
            <a:pPr lvl="1"/>
            <a:r>
              <a:rPr lang="cs-CZ" dirty="0" smtClean="0"/>
              <a:t>Minerální oleje (uhlovodíková paliva a maziva)</a:t>
            </a:r>
          </a:p>
          <a:p>
            <a:pPr lvl="1"/>
            <a:r>
              <a:rPr lang="cs-CZ" dirty="0" smtClean="0"/>
              <a:t>Líh a lihoviny</a:t>
            </a:r>
          </a:p>
          <a:p>
            <a:pPr lvl="1"/>
            <a:r>
              <a:rPr lang="cs-CZ" dirty="0" smtClean="0"/>
              <a:t>Pivo</a:t>
            </a:r>
          </a:p>
          <a:p>
            <a:pPr lvl="1"/>
            <a:r>
              <a:rPr lang="cs-CZ" dirty="0" smtClean="0"/>
              <a:t>Víno</a:t>
            </a:r>
          </a:p>
          <a:p>
            <a:pPr lvl="1"/>
            <a:r>
              <a:rPr lang="cs-CZ" dirty="0" smtClean="0"/>
              <a:t>Tabákové výrobky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odpově</a:t>
            </a:r>
            <a:r>
              <a:rPr lang="cs-CZ" dirty="0"/>
              <a:t>ď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 podnikatel je plátce DPH, při prodeji výrobků: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Musí přidávat k prodejní ceně ještě DPH, která se účtuje do tržeb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Musí přidávat k prodejní ceně ještě DPH, která se účtuje jako závazek vůči FÚ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Musí přidávat k prodejní ceně ještě DPH, která se účtuje jako pohledávka vůči FÚ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2. Která ze zaúčtovaných daní představuje daňový </a:t>
            </a:r>
            <a:r>
              <a:rPr lang="cs-CZ" dirty="0" smtClean="0"/>
              <a:t>náklad?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D</a:t>
            </a:r>
            <a:r>
              <a:rPr lang="cs-CZ" dirty="0" smtClean="0"/>
              <a:t>aň z přidané hodnoty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Silniční daň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Daň z příjmů účetní jednotky (tj. daň ze zisku)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3. Co se rozumí nadměrným odpočtem DPH?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Převýšení odpočtu DPH na vstupu nad DPH </a:t>
            </a:r>
            <a:r>
              <a:rPr lang="cs-CZ" dirty="0" smtClean="0"/>
              <a:t>                   na </a:t>
            </a:r>
            <a:r>
              <a:rPr lang="cs-CZ" dirty="0" smtClean="0"/>
              <a:t>výstupu za zdaňovací období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DPH na vstupu (tj. z nákupu) je ve výši </a:t>
            </a:r>
            <a:r>
              <a:rPr lang="cs-CZ" dirty="0" smtClean="0"/>
              <a:t>                              nad </a:t>
            </a:r>
            <a:r>
              <a:rPr lang="cs-CZ" dirty="0" smtClean="0"/>
              <a:t>10 mil. Kč za zdaňovací období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DPH na vstupu (tj. z nákupu) je ve výši </a:t>
            </a:r>
            <a:r>
              <a:rPr lang="cs-CZ" dirty="0" smtClean="0"/>
              <a:t>                            nad </a:t>
            </a:r>
            <a:r>
              <a:rPr lang="cs-CZ" dirty="0" smtClean="0"/>
              <a:t>1 mil. Kč za zdaňovací období</a:t>
            </a:r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4. Zdaňovacím </a:t>
            </a:r>
            <a:r>
              <a:rPr lang="cs-CZ" dirty="0" smtClean="0"/>
              <a:t>obdobím u DPH </a:t>
            </a:r>
            <a:r>
              <a:rPr lang="cs-CZ" b="1" dirty="0" smtClean="0"/>
              <a:t>není</a:t>
            </a:r>
            <a:r>
              <a:rPr lang="cs-CZ" dirty="0" smtClean="0"/>
              <a:t>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Kalendářní rok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Kalendářní měsíc, pokud roční obrat plátce přesáhl 10 mil.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Kalendářní čtvrtletí, pokud roční obrat plátce nedosáhl 2 mil. Kč.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Kalendářní měsíc nebo kalendářní čtvrtletí (dle volby plátce), pokud se roční obrat pohybuje mezi 2 a 10 mil.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441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Dokument</vt:lpstr>
      <vt:lpstr>Snímek 1</vt:lpstr>
      <vt:lpstr>Daňová soustava</vt:lpstr>
      <vt:lpstr>Daňová soustava</vt:lpstr>
      <vt:lpstr>Základní pojmy</vt:lpstr>
      <vt:lpstr>Daň z příjmů FO</vt:lpstr>
      <vt:lpstr>Základ daně z příjmů</vt:lpstr>
      <vt:lpstr>Daň z přidané hodnoty</vt:lpstr>
      <vt:lpstr>DPH – základní pojmy</vt:lpstr>
      <vt:lpstr>Spotřební daň</vt:lpstr>
      <vt:lpstr>Vyber správnou odpověď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Daňová soustava</dc:title>
  <dc:creator>Jenda</dc:creator>
  <cp:lastModifiedBy>Dum</cp:lastModifiedBy>
  <cp:revision>12</cp:revision>
  <dcterms:created xsi:type="dcterms:W3CDTF">2012-01-03T17:15:50Z</dcterms:created>
  <dcterms:modified xsi:type="dcterms:W3CDTF">2013-05-30T21:06:12Z</dcterms:modified>
</cp:coreProperties>
</file>