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ED4BD2-B974-49B7-A339-15E7EAA64666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1B6A9-DDF5-456C-BFF6-08C854694B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1B6A9-DDF5-456C-BFF6-08C854694B6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02CA7-782E-45A8-97D4-0C537FC59EDE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01084-501D-4CBA-A61E-1C11A985A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1DF1FB6-0B0C-4E4C-9C42-DFADD504D8F1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927A4B2-384F-4546-8FCF-F9A1A3AE7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E38775-CF59-48EE-BA54-5611D908EE94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2ABAA-F66E-4BAB-B0C7-99343E595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6240A-2F25-4987-9E37-CB36FAD50A77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EBB9E-EC44-40B8-964F-9B68A5A5A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2D272-F36B-4D87-BF5F-2B3364342322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42253-46F3-4748-A0C1-C03E81C5B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E6F50B-0066-4A67-959C-34CC8DAD5C3E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3BA675B-6710-4704-82AC-0A7C232B4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887AD-BABD-47B6-B149-DACF9C545D03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D7EF6-C466-4E93-AEFD-C0977D834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8377316-9FE0-46F4-B757-B569C1CB5071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FF86812-8281-482E-AE05-69386E757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08F3129-2D88-4484-A4ED-2FF20D139AA6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C68EC5C-2E32-45FF-9DEB-758F4387B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40133-77C7-4D5E-BF2B-8EB0306DB32C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B65ED-098A-41F0-8B80-31B23A5A2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78DC4-C785-4E1E-845F-7A5ECDC129DD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FD420-88E4-4F36-AD62-936577E7B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0C41A0-539E-4682-ABDD-8BD4BA8364FF}" type="datetimeFigureOut">
              <a:rPr lang="cs-CZ"/>
              <a:pPr>
                <a:defRPr/>
              </a:pPr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0E0857-3AA0-482A-A9C9-03E517CAE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8" r:id="rId4"/>
    <p:sldLayoutId id="2147483679" r:id="rId5"/>
    <p:sldLayoutId id="2147483686" r:id="rId6"/>
    <p:sldLayoutId id="2147483680" r:id="rId7"/>
    <p:sldLayoutId id="2147483687" r:id="rId8"/>
    <p:sldLayoutId id="2147483688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Jednotky času</a:t>
            </a:r>
          </a:p>
          <a:p>
            <a:r>
              <a:rPr lang="cs-CZ" smtClean="0"/>
              <a:t>Kalendář</a:t>
            </a:r>
          </a:p>
        </p:txBody>
      </p:sp>
      <p:pic>
        <p:nvPicPr>
          <p:cNvPr id="1026" name="Picture 2" descr="C:\Users\Katka\AppData\Local\Microsoft\Windows\Temporary Internet Files\Content.IE5\6FVY0LF1\MP9003826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642918"/>
            <a:ext cx="2714644" cy="380050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57720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30.5.2013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VY_32_INOVACE_2A_F6_14_Jednotky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času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42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Materiál je určen k seznámení s jednotkami času a pojmem kalendář. Dále vysvětluje pojem přestupný rok.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Čas?</a:t>
            </a:r>
            <a:endParaRPr lang="cs-CZ" dirty="0"/>
          </a:p>
        </p:txBody>
      </p:sp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285750" y="2214563"/>
            <a:ext cx="868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metr</a:t>
            </a: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2071688" y="3000375"/>
            <a:ext cx="1460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kilogram</a:t>
            </a:r>
          </a:p>
        </p:txBody>
      </p:sp>
      <p:sp>
        <p:nvSpPr>
          <p:cNvPr id="11269" name="TextovéPole 6"/>
          <p:cNvSpPr txBox="1">
            <a:spLocks noChangeArrowheads="1"/>
          </p:cNvSpPr>
          <p:nvPr/>
        </p:nvSpPr>
        <p:spPr bwMode="auto">
          <a:xfrm>
            <a:off x="4357688" y="2286000"/>
            <a:ext cx="1157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hodina</a:t>
            </a:r>
          </a:p>
        </p:txBody>
      </p:sp>
      <p:sp>
        <p:nvSpPr>
          <p:cNvPr id="11270" name="TextovéPole 7"/>
          <p:cNvSpPr txBox="1">
            <a:spLocks noChangeArrowheads="1"/>
          </p:cNvSpPr>
          <p:nvPr/>
        </p:nvSpPr>
        <p:spPr bwMode="auto">
          <a:xfrm>
            <a:off x="5857875" y="3000375"/>
            <a:ext cx="2933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centimetr čtvereční</a:t>
            </a:r>
          </a:p>
        </p:txBody>
      </p:sp>
      <p:sp>
        <p:nvSpPr>
          <p:cNvPr id="11271" name="TextovéPole 8"/>
          <p:cNvSpPr txBox="1">
            <a:spLocks noChangeArrowheads="1"/>
          </p:cNvSpPr>
          <p:nvPr/>
        </p:nvSpPr>
        <p:spPr bwMode="auto">
          <a:xfrm>
            <a:off x="652463" y="5072063"/>
            <a:ext cx="850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tuna</a:t>
            </a:r>
          </a:p>
        </p:txBody>
      </p:sp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2581275" y="4572000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sekunda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4857750" y="5715000"/>
            <a:ext cx="657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rok</a:t>
            </a:r>
          </a:p>
        </p:txBody>
      </p:sp>
      <p:sp>
        <p:nvSpPr>
          <p:cNvPr id="11274" name="TextovéPole 11"/>
          <p:cNvSpPr txBox="1">
            <a:spLocks noChangeArrowheads="1"/>
          </p:cNvSpPr>
          <p:nvPr/>
        </p:nvSpPr>
        <p:spPr bwMode="auto">
          <a:xfrm>
            <a:off x="6429375" y="4643438"/>
            <a:ext cx="633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litr</a:t>
            </a:r>
          </a:p>
        </p:txBody>
      </p:sp>
      <p:sp>
        <p:nvSpPr>
          <p:cNvPr id="14" name="Symbol „Zákaz“ 13"/>
          <p:cNvSpPr/>
          <p:nvPr/>
        </p:nvSpPr>
        <p:spPr>
          <a:xfrm>
            <a:off x="6215074" y="4429132"/>
            <a:ext cx="1000132" cy="1000132"/>
          </a:xfrm>
          <a:prstGeom prst="noSmoking">
            <a:avLst>
              <a:gd name="adj" fmla="val 1034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Symbol „Zákaz“ 14"/>
          <p:cNvSpPr/>
          <p:nvPr/>
        </p:nvSpPr>
        <p:spPr>
          <a:xfrm>
            <a:off x="571472" y="4857760"/>
            <a:ext cx="1000132" cy="1000132"/>
          </a:xfrm>
          <a:prstGeom prst="noSmoking">
            <a:avLst>
              <a:gd name="adj" fmla="val 1034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Symbol „Zákaz“ 15"/>
          <p:cNvSpPr/>
          <p:nvPr/>
        </p:nvSpPr>
        <p:spPr>
          <a:xfrm>
            <a:off x="2285984" y="2714620"/>
            <a:ext cx="1000132" cy="1000132"/>
          </a:xfrm>
          <a:prstGeom prst="noSmoking">
            <a:avLst>
              <a:gd name="adj" fmla="val 1034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Symbol „Zákaz“ 16"/>
          <p:cNvSpPr/>
          <p:nvPr/>
        </p:nvSpPr>
        <p:spPr>
          <a:xfrm>
            <a:off x="6643702" y="2786058"/>
            <a:ext cx="1000132" cy="1000132"/>
          </a:xfrm>
          <a:prstGeom prst="noSmoking">
            <a:avLst>
              <a:gd name="adj" fmla="val 1034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Symbol „Zákaz“ 17"/>
          <p:cNvSpPr/>
          <p:nvPr/>
        </p:nvSpPr>
        <p:spPr>
          <a:xfrm>
            <a:off x="285720" y="2000240"/>
            <a:ext cx="1000132" cy="1000132"/>
          </a:xfrm>
          <a:prstGeom prst="noSmoking">
            <a:avLst>
              <a:gd name="adj" fmla="val 1034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u="sng" dirty="0" smtClean="0"/>
              <a:t>Základní jednotka:</a:t>
            </a:r>
          </a:p>
          <a:p>
            <a:pPr marL="198120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sekunda</a:t>
            </a:r>
          </a:p>
          <a:p>
            <a:pPr marL="198120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u="sng" dirty="0" smtClean="0"/>
              <a:t>Značka</a:t>
            </a:r>
            <a:r>
              <a:rPr lang="cs-CZ" dirty="0" smtClean="0"/>
              <a:t>: s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b="1" u="sng" dirty="0" smtClean="0"/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u="sng" dirty="0" smtClean="0"/>
              <a:t>Další jednotky: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hodina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minuta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den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týden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měsíc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rok</a:t>
            </a:r>
          </a:p>
          <a:p>
            <a:pPr marL="207168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2050" name="Picture 2" descr="C:\Users\Katka\AppData\Local\Microsoft\Windows\Temporary Internet Files\Content.IE5\O9EJBZI8\MP9003029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38" y="428625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1 minuta = 60 sekund</a:t>
            </a:r>
          </a:p>
          <a:p>
            <a:endParaRPr lang="cs-CZ" smtClean="0"/>
          </a:p>
          <a:p>
            <a:r>
              <a:rPr lang="cs-CZ" smtClean="0"/>
              <a:t>1 hodina = 60 minut = 3600 sekund</a:t>
            </a:r>
          </a:p>
          <a:p>
            <a:endParaRPr lang="cs-CZ" smtClean="0"/>
          </a:p>
          <a:p>
            <a:r>
              <a:rPr lang="cs-CZ" smtClean="0"/>
              <a:t>1 den = 24 hodin </a:t>
            </a:r>
          </a:p>
        </p:txBody>
      </p:sp>
      <p:pic>
        <p:nvPicPr>
          <p:cNvPr id="3074" name="Picture 2" descr="C:\Users\Katka\AppData\Local\Microsoft\Windows\Temporary Internet Files\Content.IE5\SDFXWPYD\MP9003029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571500"/>
            <a:ext cx="2233613" cy="313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2 min = ………….. s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4 h = ……………... min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1 den = …………… min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2 h = ……………… s</a:t>
            </a:r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120 s</a:t>
            </a:r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240 min</a:t>
            </a:r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1440 min</a:t>
            </a:r>
          </a:p>
          <a:p>
            <a:pPr marL="376555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7200 s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86188" y="4071938"/>
            <a:ext cx="2071687" cy="22145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341" name="Picture 2" descr="C:\Users\Katka\AppData\Local\Microsoft\Windows\Temporary Internet Files\Content.IE5\UZTT98BT\MP9004021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75" y="428625"/>
            <a:ext cx="3236913" cy="2589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roční rozvrh dní, týdnů a měsíců</a:t>
            </a:r>
          </a:p>
          <a:p>
            <a:r>
              <a:rPr lang="cs-CZ" smtClean="0"/>
              <a:t>tištěný nebo elektronický</a:t>
            </a:r>
          </a:p>
          <a:p>
            <a:r>
              <a:rPr lang="cs-CZ" smtClean="0"/>
              <a:t>například nástěnný nebo stolní kalendář</a:t>
            </a:r>
          </a:p>
          <a:p>
            <a:r>
              <a:rPr lang="cs-CZ" smtClean="0"/>
              <a:t>rozvrh událostí vůbec či svátků a jmenin</a:t>
            </a:r>
          </a:p>
        </p:txBody>
      </p:sp>
      <p:pic>
        <p:nvPicPr>
          <p:cNvPr id="5122" name="Picture 2" descr="C:\Users\Katka\AppData\Local\Microsoft\Windows\Temporary Internet Files\Content.IE5\29WWDGKF\MP9003096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4602163"/>
            <a:ext cx="2714625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1 rok – Země se otočí kolem Slunce </a:t>
            </a:r>
          </a:p>
          <a:p>
            <a:r>
              <a:rPr lang="cs-CZ" smtClean="0"/>
              <a:t>1 otočka Z kolem S – 365 a ¼ dne</a:t>
            </a:r>
          </a:p>
          <a:p>
            <a:r>
              <a:rPr lang="cs-CZ" smtClean="0"/>
              <a:t>1 rok – 365 dní</a:t>
            </a:r>
          </a:p>
          <a:p>
            <a:r>
              <a:rPr lang="cs-CZ" smtClean="0"/>
              <a:t>jednou za 4 roky – </a:t>
            </a:r>
            <a:r>
              <a:rPr lang="cs-CZ" u="sng" smtClean="0"/>
              <a:t>rok přestupný </a:t>
            </a:r>
            <a:r>
              <a:rPr lang="cs-CZ" smtClean="0"/>
              <a:t>– 366 dní</a:t>
            </a:r>
          </a:p>
        </p:txBody>
      </p:sp>
      <p:grpSp>
        <p:nvGrpSpPr>
          <p:cNvPr id="5" name="Skupina 12"/>
          <p:cNvGrpSpPr>
            <a:grpSpLocks/>
          </p:cNvGrpSpPr>
          <p:nvPr/>
        </p:nvGrpSpPr>
        <p:grpSpPr bwMode="auto">
          <a:xfrm>
            <a:off x="2786063" y="4286250"/>
            <a:ext cx="2286000" cy="2143125"/>
            <a:chOff x="500034" y="4214818"/>
            <a:chExt cx="2286016" cy="2143934"/>
          </a:xfrm>
        </p:grpSpPr>
        <p:sp>
          <p:nvSpPr>
            <p:cNvPr id="4" name="Elipsa 3"/>
            <p:cNvSpPr/>
            <p:nvPr/>
          </p:nvSpPr>
          <p:spPr>
            <a:xfrm>
              <a:off x="500034" y="4214818"/>
              <a:ext cx="2286016" cy="2143140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6" name="Přímá spojovací čára 5"/>
            <p:cNvCxnSpPr>
              <a:stCxn id="0" idx="2"/>
              <a:endCxn id="0" idx="6"/>
            </p:cNvCxnSpPr>
            <p:nvPr/>
          </p:nvCxnSpPr>
          <p:spPr>
            <a:xfrm rot="10800000" flipH="1">
              <a:off x="500034" y="5286786"/>
              <a:ext cx="2286016" cy="1588"/>
            </a:xfrm>
            <a:prstGeom prst="line">
              <a:avLst/>
            </a:prstGeom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>
              <a:stCxn id="0" idx="0"/>
              <a:endCxn id="0" idx="4"/>
            </p:cNvCxnSpPr>
            <p:nvPr/>
          </p:nvCxnSpPr>
          <p:spPr>
            <a:xfrm rot="16200000" flipH="1">
              <a:off x="571074" y="5285197"/>
              <a:ext cx="2143934" cy="3175"/>
            </a:xfrm>
            <a:prstGeom prst="line">
              <a:avLst/>
            </a:prstGeom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1785918" y="5429264"/>
              <a:ext cx="655949" cy="584775"/>
            </a:xfrm>
            <a:prstGeom prst="rect">
              <a:avLst/>
            </a:prstGeom>
            <a:noFill/>
          </p:spPr>
          <p:txBody>
            <a:bodyPr wrap="none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ln/>
                  <a:solidFill>
                    <a:schemeClr val="accent3"/>
                  </a:solidFill>
                  <a:latin typeface="+mn-lt"/>
                  <a:cs typeface="+mn-cs"/>
                </a:rPr>
                <a:t>¼ 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85786" y="5429264"/>
              <a:ext cx="655949" cy="584775"/>
            </a:xfrm>
            <a:prstGeom prst="rect">
              <a:avLst/>
            </a:prstGeom>
            <a:noFill/>
          </p:spPr>
          <p:txBody>
            <a:bodyPr wrap="none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ln/>
                  <a:solidFill>
                    <a:schemeClr val="accent3"/>
                  </a:solidFill>
                  <a:latin typeface="+mn-lt"/>
                  <a:cs typeface="+mn-cs"/>
                </a:rPr>
                <a:t>¼ 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785918" y="4558737"/>
              <a:ext cx="655949" cy="584775"/>
            </a:xfrm>
            <a:prstGeom prst="rect">
              <a:avLst/>
            </a:prstGeom>
            <a:noFill/>
          </p:spPr>
          <p:txBody>
            <a:bodyPr wrap="none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ln/>
                  <a:solidFill>
                    <a:schemeClr val="accent3"/>
                  </a:solidFill>
                  <a:latin typeface="+mn-lt"/>
                  <a:cs typeface="+mn-cs"/>
                </a:rPr>
                <a:t>¼ 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857224" y="4572008"/>
              <a:ext cx="655949" cy="584775"/>
            </a:xfrm>
            <a:prstGeom prst="rect">
              <a:avLst/>
            </a:prstGeom>
            <a:noFill/>
          </p:spPr>
          <p:txBody>
            <a:bodyPr wrap="none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ln/>
                  <a:solidFill>
                    <a:schemeClr val="accent3"/>
                  </a:solidFill>
                  <a:latin typeface="+mn-lt"/>
                  <a:cs typeface="+mn-cs"/>
                </a:rPr>
                <a:t>¼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galerie </a:t>
            </a:r>
            <a:r>
              <a:rPr lang="cs-CZ" dirty="0" smtClean="0"/>
              <a:t>Klipartů www.office.</a:t>
            </a:r>
            <a:r>
              <a:rPr lang="cs-CZ" smtClean="0"/>
              <a:t>microsoft.com</a:t>
            </a:r>
            <a:endParaRPr lang="cs-CZ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30.5.2013]. Dostupný na WWW: http://cs.wikipedia.org/wiki/Kalend%C3%A1%C5%99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240</Words>
  <Application>Microsoft Office PowerPoint</Application>
  <PresentationFormat>Předvádění na obrazovce (4:3)</PresentationFormat>
  <Paragraphs>83</Paragraphs>
  <Slides>10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Century Schoolbook</vt:lpstr>
      <vt:lpstr>Arial</vt:lpstr>
      <vt:lpstr>Wingdings</vt:lpstr>
      <vt:lpstr>Wingdings 2</vt:lpstr>
      <vt:lpstr>Calibri</vt:lpstr>
      <vt:lpstr>Courier New</vt:lpstr>
      <vt:lpstr>Arkýř</vt:lpstr>
      <vt:lpstr>Jednotky času</vt:lpstr>
      <vt:lpstr>Snímek 2</vt:lpstr>
      <vt:lpstr>Anotace</vt:lpstr>
      <vt:lpstr>Čas?</vt:lpstr>
      <vt:lpstr>Jednotky času</vt:lpstr>
      <vt:lpstr>Převody</vt:lpstr>
      <vt:lpstr>Převody</vt:lpstr>
      <vt:lpstr>kalendář</vt:lpstr>
      <vt:lpstr>Kalendář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času</dc:title>
  <dc:creator>Katka</dc:creator>
  <cp:lastModifiedBy>šárka</cp:lastModifiedBy>
  <cp:revision>4</cp:revision>
  <dcterms:created xsi:type="dcterms:W3CDTF">2013-05-30T20:35:04Z</dcterms:created>
  <dcterms:modified xsi:type="dcterms:W3CDTF">2013-05-31T04:47:48Z</dcterms:modified>
</cp:coreProperties>
</file>