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ppt/diagrams/colors1.xml" ContentType="application/vnd.openxmlformats-officedocument.drawingml.diagramColors+xml"/>
  <Override PartName="/ppt/notesSlides/notesSlide2.xml" ContentType="application/vnd.openxmlformats-officedocument.presentationml.notesSlide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20" r:id="rId1"/>
  </p:sldMasterIdLst>
  <p:notesMasterIdLst>
    <p:notesMasterId r:id="rId12"/>
  </p:notesMasterIdLst>
  <p:sldIdLst>
    <p:sldId id="264" r:id="rId2"/>
    <p:sldId id="271" r:id="rId3"/>
    <p:sldId id="272" r:id="rId4"/>
    <p:sldId id="269" r:id="rId5"/>
    <p:sldId id="257" r:id="rId6"/>
    <p:sldId id="261" r:id="rId7"/>
    <p:sldId id="262" r:id="rId8"/>
    <p:sldId id="270" r:id="rId9"/>
    <p:sldId id="268" r:id="rId10"/>
    <p:sldId id="258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CC6600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99" d="100"/>
          <a:sy n="99" d="100"/>
        </p:scale>
        <p:origin x="-240" y="-10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notesViewPr>
    <p:cSldViewPr>
      <p:cViewPr varScale="1">
        <p:scale>
          <a:sx n="80" d="100"/>
          <a:sy n="80" d="100"/>
        </p:scale>
        <p:origin x="-1974" y="-78"/>
      </p:cViewPr>
      <p:guideLst>
        <p:guide orient="horz" pos="2880"/>
        <p:guide pos="2160"/>
      </p:guideLst>
    </p:cSldViewPr>
  </p:notes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</a:t>
          </a:r>
          <a:r>
            <a:rPr lang="cs-CZ" sz="2000" baseline="0" dirty="0" smtClean="0"/>
            <a:t> VY_</a:t>
          </a:r>
          <a:r>
            <a:rPr lang="cs-CZ" sz="2000" baseline="0" dirty="0" smtClean="0">
              <a:solidFill>
                <a:srgbClr val="C00000"/>
              </a:solidFill>
            </a:rPr>
            <a:t>52</a:t>
          </a:r>
          <a:r>
            <a:rPr lang="cs-CZ" sz="2000" baseline="0" dirty="0" smtClean="0"/>
            <a:t>_INOVACE_</a:t>
          </a:r>
          <a:r>
            <a:rPr lang="cs-CZ" sz="2000" baseline="0" dirty="0" smtClean="0">
              <a:solidFill>
                <a:srgbClr val="C00000"/>
              </a:solidFill>
            </a:rPr>
            <a:t>04_VLA+PŘÍ_22</a:t>
          </a:r>
          <a:endParaRPr lang="cs-CZ" sz="2000" dirty="0">
            <a:solidFill>
              <a:srgbClr val="C00000"/>
            </a:solidFill>
          </a:endParaRPr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</a:t>
          </a:r>
          <a:r>
            <a:rPr lang="cs-CZ" sz="1100" dirty="0" smtClean="0"/>
            <a:t>Základní škola, Uherský Ostroh, okres Uherské Hradiště, příspěvková organizace</a:t>
          </a:r>
          <a:endParaRPr lang="cs-CZ" sz="11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</a:t>
          </a:r>
          <a:r>
            <a:rPr lang="cs-CZ" sz="2000" dirty="0" smtClean="0">
              <a:solidFill>
                <a:srgbClr val="C00000"/>
              </a:solidFill>
            </a:rPr>
            <a:t>Mgr. Ludmila Kašpárková</a:t>
          </a:r>
          <a:endParaRPr lang="cs-CZ" sz="2000" dirty="0">
            <a:solidFill>
              <a:srgbClr val="C00000"/>
            </a:solidFill>
          </a:endParaRPr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TÉMA: </a:t>
          </a:r>
          <a:r>
            <a:rPr lang="cs-CZ" sz="2000" dirty="0" smtClean="0">
              <a:solidFill>
                <a:srgbClr val="C00000"/>
              </a:solidFill>
            </a:rPr>
            <a:t>VLA – 4.A – České země po husitských válkách</a:t>
          </a:r>
          <a:endParaRPr lang="cs-CZ" sz="2000" dirty="0">
            <a:solidFill>
              <a:srgbClr val="C00000"/>
            </a:solidFill>
          </a:endParaRPr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 CZ.1.07/1.4.00/21.1616 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LinFactNeighborX="1177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5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C09BC129-4452-482D-ABAF-14DD8AAF157F}" type="presOf" srcId="{757F3AB3-0718-4624-B441-E567A8F0AB56}" destId="{333A1088-737F-45CB-B68E-254E46348037}" srcOrd="0" destOrd="0" presId="urn:microsoft.com/office/officeart/2005/8/layout/target3"/>
    <dgm:cxn modelId="{EA966414-24B9-42CE-9FD7-E3D4C279A83F}" type="presOf" srcId="{D1D4F407-5343-4D3F-B5B9-D407B03CAEB4}" destId="{D005CE8C-CC26-4C3E-AC11-E15060ECD759}" srcOrd="0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0D3FB1DA-6FAC-43AC-8684-9E4E4BD234F0}" type="presOf" srcId="{4C35D32F-0EAB-4CD7-82EE-45574DC2A586}" destId="{8BEBB6EC-1DAA-4CAC-8A25-BC0FCBD5DBD5}" srcOrd="0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E976F006-92A6-45C3-821F-753ED768469E}" type="presOf" srcId="{B651F6E3-6281-48DB-9319-2AEAFDAE7572}" destId="{6BB5E863-4638-4E1D-BFDE-399D028AC4ED}" srcOrd="1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A310A68C-CDE8-4651-B556-A83430511505}" type="presOf" srcId="{B651F6E3-6281-48DB-9319-2AEAFDAE7572}" destId="{619D679B-A015-4ECF-8348-D1034C574F40}" srcOrd="0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63408567-71D3-410C-8C54-294E9CF73D4A}" type="presOf" srcId="{D1B46980-6531-4606-95E6-44980827E919}" destId="{6140AFEC-043D-4C43-A2F9-D0F5331DF3A3}" srcOrd="0" destOrd="0" presId="urn:microsoft.com/office/officeart/2005/8/layout/target3"/>
    <dgm:cxn modelId="{D138C7FA-16CE-4603-8D69-E3E1588B4F56}" type="presOf" srcId="{4C35D32F-0EAB-4CD7-82EE-45574DC2A586}" destId="{890E4F0B-2866-4A3F-A3C7-2A14B1797930}" srcOrd="1" destOrd="0" presId="urn:microsoft.com/office/officeart/2005/8/layout/target3"/>
    <dgm:cxn modelId="{6403E780-A321-4E7C-A1E3-28BCD96A0F87}" type="presOf" srcId="{D8197B8C-B260-4A16-BDF4-0947B075E274}" destId="{25B08C86-7E15-44DC-BE7F-FFB55DD49D12}" srcOrd="0" destOrd="0" presId="urn:microsoft.com/office/officeart/2005/8/layout/target3"/>
    <dgm:cxn modelId="{FC153092-B1F9-40AE-B4F5-1D44C962A55F}" type="presOf" srcId="{D8197B8C-B260-4A16-BDF4-0947B075E274}" destId="{5A5FFA88-C948-4069-8E93-59FA12366E83}" srcOrd="1" destOrd="0" presId="urn:microsoft.com/office/officeart/2005/8/layout/target3"/>
    <dgm:cxn modelId="{34F7C036-73C7-4D95-9805-8602AD707E86}" type="presOf" srcId="{D1B46980-6531-4606-95E6-44980827E919}" destId="{2BE915AB-18AA-4053-B92C-3BFC9ED204BB}" srcOrd="1" destOrd="0" presId="urn:microsoft.com/office/officeart/2005/8/layout/target3"/>
    <dgm:cxn modelId="{FB4723FF-0B80-4D77-98EA-CE9814F63D68}" type="presOf" srcId="{D1D4F407-5343-4D3F-B5B9-D407B03CAEB4}" destId="{AED2198E-93D5-4001-81B4-73124B309672}" srcOrd="1" destOrd="0" presId="urn:microsoft.com/office/officeart/2005/8/layout/target3"/>
    <dgm:cxn modelId="{3EDD8D91-49B7-451C-8C5E-2306580D62E0}" type="presParOf" srcId="{333A1088-737F-45CB-B68E-254E46348037}" destId="{F5ABB229-8D3B-4694-996A-96F23CF14429}" srcOrd="0" destOrd="0" presId="urn:microsoft.com/office/officeart/2005/8/layout/target3"/>
    <dgm:cxn modelId="{A7411C59-C456-4180-9FF6-A40A71E520ED}" type="presParOf" srcId="{333A1088-737F-45CB-B68E-254E46348037}" destId="{F41139FD-01EE-4571-8B17-4FB00FC51163}" srcOrd="1" destOrd="0" presId="urn:microsoft.com/office/officeart/2005/8/layout/target3"/>
    <dgm:cxn modelId="{36C3D5E5-7B51-41D3-B69F-4DCE04D5AFEF}" type="presParOf" srcId="{333A1088-737F-45CB-B68E-254E46348037}" destId="{D005CE8C-CC26-4C3E-AC11-E15060ECD759}" srcOrd="2" destOrd="0" presId="urn:microsoft.com/office/officeart/2005/8/layout/target3"/>
    <dgm:cxn modelId="{8166F036-42FE-407A-9165-7CC87B488F2A}" type="presParOf" srcId="{333A1088-737F-45CB-B68E-254E46348037}" destId="{2C702D82-9B77-49B7-9568-BB8EB47C3372}" srcOrd="3" destOrd="0" presId="urn:microsoft.com/office/officeart/2005/8/layout/target3"/>
    <dgm:cxn modelId="{83FC8E12-66A5-4FB1-80B3-37C65B44D9FA}" type="presParOf" srcId="{333A1088-737F-45CB-B68E-254E46348037}" destId="{A52A0455-90FF-4808-ABD0-F02540D31D5A}" srcOrd="4" destOrd="0" presId="urn:microsoft.com/office/officeart/2005/8/layout/target3"/>
    <dgm:cxn modelId="{5E303E99-F276-44BB-B2D9-BA68D7672D35}" type="presParOf" srcId="{333A1088-737F-45CB-B68E-254E46348037}" destId="{6140AFEC-043D-4C43-A2F9-D0F5331DF3A3}" srcOrd="5" destOrd="0" presId="urn:microsoft.com/office/officeart/2005/8/layout/target3"/>
    <dgm:cxn modelId="{5F6A171C-16A0-46C2-85CB-B66E3708E5E4}" type="presParOf" srcId="{333A1088-737F-45CB-B68E-254E46348037}" destId="{9358AC05-5D7D-4327-9F80-1AD486AEA664}" srcOrd="6" destOrd="0" presId="urn:microsoft.com/office/officeart/2005/8/layout/target3"/>
    <dgm:cxn modelId="{1775E771-9EC0-411D-BD04-4E29B0A5E1AD}" type="presParOf" srcId="{333A1088-737F-45CB-B68E-254E46348037}" destId="{313FC574-E1CD-4FB4-B054-0B805CE0447D}" srcOrd="7" destOrd="0" presId="urn:microsoft.com/office/officeart/2005/8/layout/target3"/>
    <dgm:cxn modelId="{2B91099A-75B8-4DF7-B0DC-159DDBCA48EB}" type="presParOf" srcId="{333A1088-737F-45CB-B68E-254E46348037}" destId="{619D679B-A015-4ECF-8348-D1034C574F40}" srcOrd="8" destOrd="0" presId="urn:microsoft.com/office/officeart/2005/8/layout/target3"/>
    <dgm:cxn modelId="{C30B98CC-4ADF-4CF6-BD41-B62B7AFED509}" type="presParOf" srcId="{333A1088-737F-45CB-B68E-254E46348037}" destId="{322283A8-4A27-4CDA-BAE3-F381106A9174}" srcOrd="9" destOrd="0" presId="urn:microsoft.com/office/officeart/2005/8/layout/target3"/>
    <dgm:cxn modelId="{236B581C-CBFF-4C64-94D8-F6E3FC306973}" type="presParOf" srcId="{333A1088-737F-45CB-B68E-254E46348037}" destId="{FFC9F71D-1B4F-4AD9-A4A6-86ADEFC8AF5C}" srcOrd="10" destOrd="0" presId="urn:microsoft.com/office/officeart/2005/8/layout/target3"/>
    <dgm:cxn modelId="{D5BCEF27-5946-4D6E-AEB8-78FF4CA466B1}" type="presParOf" srcId="{333A1088-737F-45CB-B68E-254E46348037}" destId="{25B08C86-7E15-44DC-BE7F-FFB55DD49D12}" srcOrd="11" destOrd="0" presId="urn:microsoft.com/office/officeart/2005/8/layout/target3"/>
    <dgm:cxn modelId="{EA33EBF7-5E68-417E-B4FC-70254672D48F}" type="presParOf" srcId="{333A1088-737F-45CB-B68E-254E46348037}" destId="{76644BE8-9D7C-4C09-B250-3D10AF48CBB7}" srcOrd="12" destOrd="0" presId="urn:microsoft.com/office/officeart/2005/8/layout/target3"/>
    <dgm:cxn modelId="{B5913758-8D98-4813-A75D-4038729B1994}" type="presParOf" srcId="{333A1088-737F-45CB-B68E-254E46348037}" destId="{EE85B701-7295-41C0-BA7A-34D3756A2AE6}" srcOrd="13" destOrd="0" presId="urn:microsoft.com/office/officeart/2005/8/layout/target3"/>
    <dgm:cxn modelId="{B4C570B1-69B7-4895-9EA8-B87E3188E9E7}" type="presParOf" srcId="{333A1088-737F-45CB-B68E-254E46348037}" destId="{8BEBB6EC-1DAA-4CAC-8A25-BC0FCBD5DBD5}" srcOrd="14" destOrd="0" presId="urn:microsoft.com/office/officeart/2005/8/layout/target3"/>
    <dgm:cxn modelId="{258BBF56-ADFB-4C0B-A8D0-5E8386D59447}" type="presParOf" srcId="{333A1088-737F-45CB-B68E-254E46348037}" destId="{AED2198E-93D5-4001-81B4-73124B309672}" srcOrd="15" destOrd="0" presId="urn:microsoft.com/office/officeart/2005/8/layout/target3"/>
    <dgm:cxn modelId="{AF18F518-B48D-4BCB-BA8A-56C63552D4D2}" type="presParOf" srcId="{333A1088-737F-45CB-B68E-254E46348037}" destId="{2BE915AB-18AA-4053-B92C-3BFC9ED204BB}" srcOrd="16" destOrd="0" presId="urn:microsoft.com/office/officeart/2005/8/layout/target3"/>
    <dgm:cxn modelId="{74F1F35A-CE15-4298-9552-07229E355A6E}" type="presParOf" srcId="{333A1088-737F-45CB-B68E-254E46348037}" destId="{6BB5E863-4638-4E1D-BFDE-399D028AC4ED}" srcOrd="17" destOrd="0" presId="urn:microsoft.com/office/officeart/2005/8/layout/target3"/>
    <dgm:cxn modelId="{D58324E9-92EC-4D5F-A26A-D11916C1DBDE}" type="presParOf" srcId="{333A1088-737F-45CB-B68E-254E46348037}" destId="{5A5FFA88-C948-4069-8E93-59FA12366E83}" srcOrd="18" destOrd="0" presId="urn:microsoft.com/office/officeart/2005/8/layout/target3"/>
    <dgm:cxn modelId="{71DF7019-8E5B-4F92-A31F-C172853883A8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xmlns="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98000"/>
                <a:shade val="25000"/>
                <a:satMod val="250000"/>
              </a:schemeClr>
            </a:gs>
            <a:gs pos="68000">
              <a:schemeClr val="accent1">
                <a:hueOff val="0"/>
                <a:satOff val="0"/>
                <a:lumOff val="0"/>
                <a:alphaOff val="0"/>
                <a:tint val="86000"/>
                <a:satMod val="11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  <a:ln>
          <a:noFill/>
        </a:ln>
        <a:effectLst>
          <a:outerShdw blurRad="57150" dist="38100" dir="5400000" algn="ctr" rotWithShape="0">
            <a:schemeClr val="accent1">
              <a:hueOff val="0"/>
              <a:satOff val="0"/>
              <a:lumOff val="0"/>
              <a:alphaOff val="0"/>
              <a:shade val="9000"/>
              <a:satMod val="105000"/>
              <a:alpha val="48000"/>
            </a:schemeClr>
          </a:outerShdw>
        </a:effectLst>
        <a:scene3d>
          <a:camera prst="orthographicFront" fov="0">
            <a:rot lat="0" lon="0" rev="0"/>
          </a:camera>
          <a:lightRig rig="glow" dir="tl">
            <a:rot lat="0" lon="0" rev="900000"/>
          </a:lightRig>
        </a:scene3d>
        <a:sp3d prstMaterial="powder">
          <a:bevelT w="25400" h="381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73857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7150" dist="38100" dir="5400000" algn="ctr" rotWithShape="0">
            <a:schemeClr val="lt1">
              <a:alpha val="90000"/>
              <a:hueOff val="0"/>
              <a:satOff val="0"/>
              <a:lumOff val="0"/>
              <a:alphaOff val="0"/>
              <a:shade val="9000"/>
              <a:satMod val="105000"/>
              <a:alpha val="48000"/>
            </a:scheme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</a:t>
          </a:r>
          <a:r>
            <a:rPr lang="cs-CZ" sz="1100" kern="1200" dirty="0" smtClean="0"/>
            <a:t>Základní škola, Uherský Ostroh, okres Uherské Hradiště, příspěvková organizace</a:t>
          </a:r>
          <a:endParaRPr lang="cs-CZ" sz="1100" kern="1200" dirty="0"/>
        </a:p>
      </dsp:txBody>
      <dsp:txXfrm>
        <a:off x="1273857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98000"/>
                <a:shade val="25000"/>
                <a:satMod val="250000"/>
              </a:schemeClr>
            </a:gs>
            <a:gs pos="68000">
              <a:schemeClr val="accent1">
                <a:hueOff val="0"/>
                <a:satOff val="0"/>
                <a:lumOff val="0"/>
                <a:alphaOff val="0"/>
                <a:tint val="86000"/>
                <a:satMod val="11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  <a:ln>
          <a:noFill/>
        </a:ln>
        <a:effectLst>
          <a:outerShdw blurRad="57150" dist="38100" dir="5400000" algn="ctr" rotWithShape="0">
            <a:schemeClr val="accent1">
              <a:hueOff val="0"/>
              <a:satOff val="0"/>
              <a:lumOff val="0"/>
              <a:alphaOff val="0"/>
              <a:shade val="9000"/>
              <a:satMod val="105000"/>
              <a:alpha val="48000"/>
            </a:schemeClr>
          </a:outerShdw>
        </a:effectLst>
        <a:scene3d>
          <a:camera prst="orthographicFront" fov="0">
            <a:rot lat="0" lon="0" rev="0"/>
          </a:camera>
          <a:lightRig rig="glow" dir="tl">
            <a:rot lat="0" lon="0" rev="900000"/>
          </a:lightRig>
        </a:scene3d>
        <a:sp3d prstMaterial="powder">
          <a:bevelT w="25400" h="381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7150" dist="38100" dir="5400000" algn="ctr" rotWithShape="0">
            <a:schemeClr val="lt1">
              <a:alpha val="90000"/>
              <a:hueOff val="0"/>
              <a:satOff val="0"/>
              <a:lumOff val="0"/>
              <a:alphaOff val="0"/>
              <a:shade val="9000"/>
              <a:satMod val="105000"/>
              <a:alpha val="48000"/>
            </a:scheme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</a:t>
          </a:r>
          <a:r>
            <a:rPr lang="cs-CZ" sz="2000" kern="1200" dirty="0" smtClean="0">
              <a:solidFill>
                <a:srgbClr val="C00000"/>
              </a:solidFill>
            </a:rPr>
            <a:t>Mgr. Ludmila Kašpárková</a:t>
          </a:r>
          <a:endParaRPr lang="cs-CZ" sz="2000" kern="1200" dirty="0">
            <a:solidFill>
              <a:srgbClr val="C00000"/>
            </a:solidFill>
          </a:endParaRPr>
        </a:p>
      </dsp:txBody>
      <dsp:txXfrm>
        <a:off x="1273857" y="407634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98000"/>
                <a:shade val="25000"/>
                <a:satMod val="250000"/>
              </a:schemeClr>
            </a:gs>
            <a:gs pos="68000">
              <a:schemeClr val="accent1">
                <a:hueOff val="0"/>
                <a:satOff val="0"/>
                <a:lumOff val="0"/>
                <a:alphaOff val="0"/>
                <a:tint val="86000"/>
                <a:satMod val="11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  <a:ln>
          <a:noFill/>
        </a:ln>
        <a:effectLst>
          <a:outerShdw blurRad="57150" dist="38100" dir="5400000" algn="ctr" rotWithShape="0">
            <a:schemeClr val="accent1">
              <a:hueOff val="0"/>
              <a:satOff val="0"/>
              <a:lumOff val="0"/>
              <a:alphaOff val="0"/>
              <a:shade val="9000"/>
              <a:satMod val="105000"/>
              <a:alpha val="48000"/>
            </a:schemeClr>
          </a:outerShdw>
        </a:effectLst>
        <a:scene3d>
          <a:camera prst="orthographicFront" fov="0">
            <a:rot lat="0" lon="0" rev="0"/>
          </a:camera>
          <a:lightRig rig="glow" dir="tl">
            <a:rot lat="0" lon="0" rev="900000"/>
          </a:lightRig>
        </a:scene3d>
        <a:sp3d prstMaterial="powder">
          <a:bevelT w="25400" h="381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815268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7150" dist="38100" dir="5400000" algn="ctr" rotWithShape="0">
            <a:schemeClr val="lt1">
              <a:alpha val="90000"/>
              <a:hueOff val="0"/>
              <a:satOff val="0"/>
              <a:lumOff val="0"/>
              <a:alphaOff val="0"/>
              <a:shade val="9000"/>
              <a:satMod val="105000"/>
              <a:alpha val="48000"/>
            </a:scheme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</a:t>
          </a:r>
          <a:r>
            <a:rPr lang="cs-CZ" sz="2000" kern="1200" baseline="0" dirty="0" smtClean="0"/>
            <a:t> VY_</a:t>
          </a:r>
          <a:r>
            <a:rPr lang="cs-CZ" sz="2000" kern="1200" baseline="0" dirty="0" smtClean="0">
              <a:solidFill>
                <a:srgbClr val="C00000"/>
              </a:solidFill>
            </a:rPr>
            <a:t>52</a:t>
          </a:r>
          <a:r>
            <a:rPr lang="cs-CZ" sz="2000" kern="1200" baseline="0" dirty="0" smtClean="0"/>
            <a:t>_INOVACE_</a:t>
          </a:r>
          <a:r>
            <a:rPr lang="cs-CZ" sz="2000" kern="1200" baseline="0" dirty="0" smtClean="0">
              <a:solidFill>
                <a:srgbClr val="C00000"/>
              </a:solidFill>
            </a:rPr>
            <a:t>04_VLA+PŘÍ_22</a:t>
          </a:r>
          <a:endParaRPr lang="cs-CZ" sz="2000" kern="1200" dirty="0">
            <a:solidFill>
              <a:srgbClr val="C00000"/>
            </a:solidFill>
          </a:endParaRPr>
        </a:p>
      </dsp:txBody>
      <dsp:txXfrm>
        <a:off x="1273857" y="815268"/>
        <a:ext cx="6498543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98000"/>
                <a:shade val="25000"/>
                <a:satMod val="250000"/>
              </a:schemeClr>
            </a:gs>
            <a:gs pos="68000">
              <a:schemeClr val="accent1">
                <a:hueOff val="0"/>
                <a:satOff val="0"/>
                <a:lumOff val="0"/>
                <a:alphaOff val="0"/>
                <a:tint val="86000"/>
                <a:satMod val="11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  <a:ln>
          <a:noFill/>
        </a:ln>
        <a:effectLst>
          <a:outerShdw blurRad="57150" dist="38100" dir="5400000" algn="ctr" rotWithShape="0">
            <a:schemeClr val="accent1">
              <a:hueOff val="0"/>
              <a:satOff val="0"/>
              <a:lumOff val="0"/>
              <a:alphaOff val="0"/>
              <a:shade val="9000"/>
              <a:satMod val="105000"/>
              <a:alpha val="48000"/>
            </a:schemeClr>
          </a:outerShdw>
        </a:effectLst>
        <a:scene3d>
          <a:camera prst="orthographicFront" fov="0">
            <a:rot lat="0" lon="0" rev="0"/>
          </a:camera>
          <a:lightRig rig="glow" dir="tl">
            <a:rot lat="0" lon="0" rev="900000"/>
          </a:lightRig>
        </a:scene3d>
        <a:sp3d prstMaterial="powder">
          <a:bevelT w="25400" h="381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1222902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7150" dist="38100" dir="5400000" algn="ctr" rotWithShape="0">
            <a:schemeClr val="lt1">
              <a:alpha val="90000"/>
              <a:hueOff val="0"/>
              <a:satOff val="0"/>
              <a:lumOff val="0"/>
              <a:alphaOff val="0"/>
              <a:shade val="9000"/>
              <a:satMod val="105000"/>
              <a:alpha val="48000"/>
            </a:scheme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TÉMA: </a:t>
          </a:r>
          <a:r>
            <a:rPr lang="cs-CZ" sz="2000" kern="1200" dirty="0" smtClean="0">
              <a:solidFill>
                <a:srgbClr val="C00000"/>
              </a:solidFill>
            </a:rPr>
            <a:t>VLA – 4.A – České země po husitských válkách</a:t>
          </a:r>
          <a:endParaRPr lang="cs-CZ" sz="2000" kern="1200" dirty="0">
            <a:solidFill>
              <a:srgbClr val="C00000"/>
            </a:solidFill>
          </a:endParaRPr>
        </a:p>
      </dsp:txBody>
      <dsp:txXfrm>
        <a:off x="1273857" y="1222902"/>
        <a:ext cx="6498543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98000"/>
                <a:shade val="25000"/>
                <a:satMod val="250000"/>
              </a:schemeClr>
            </a:gs>
            <a:gs pos="68000">
              <a:schemeClr val="accent1">
                <a:hueOff val="0"/>
                <a:satOff val="0"/>
                <a:lumOff val="0"/>
                <a:alphaOff val="0"/>
                <a:tint val="86000"/>
                <a:satMod val="11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  <a:ln>
          <a:noFill/>
        </a:ln>
        <a:effectLst>
          <a:outerShdw blurRad="57150" dist="38100" dir="5400000" algn="ctr" rotWithShape="0">
            <a:schemeClr val="accent1">
              <a:hueOff val="0"/>
              <a:satOff val="0"/>
              <a:lumOff val="0"/>
              <a:alphaOff val="0"/>
              <a:shade val="9000"/>
              <a:satMod val="105000"/>
              <a:alpha val="48000"/>
            </a:schemeClr>
          </a:outerShdw>
        </a:effectLst>
        <a:scene3d>
          <a:camera prst="orthographicFront" fov="0">
            <a:rot lat="0" lon="0" rev="0"/>
          </a:camera>
          <a:lightRig rig="glow" dir="tl">
            <a:rot lat="0" lon="0" rev="900000"/>
          </a:lightRig>
        </a:scene3d>
        <a:sp3d prstMaterial="powder">
          <a:bevelT w="25400" h="381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630536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7150" dist="38100" dir="5400000" algn="ctr" rotWithShape="0">
            <a:schemeClr val="lt1">
              <a:alpha val="90000"/>
              <a:hueOff val="0"/>
              <a:satOff val="0"/>
              <a:lumOff val="0"/>
              <a:alphaOff val="0"/>
              <a:shade val="9000"/>
              <a:satMod val="105000"/>
              <a:alpha val="48000"/>
            </a:scheme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 CZ.1.07/1.4.00/21.1616 </a:t>
          </a:r>
          <a:endParaRPr lang="cs-CZ" sz="2000" kern="1200" dirty="0"/>
        </a:p>
      </dsp:txBody>
      <dsp:txXfrm>
        <a:off x="1273857" y="1630536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2CE78AA-8502-4F13-A746-187A9ABE8D04}" type="datetimeFigureOut">
              <a:rPr lang="cs-CZ" smtClean="0"/>
              <a:pPr/>
              <a:t>21.11.2011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BE07150-ADFD-4726-84E0-60D8A132327C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/>
              <a:pPr/>
              <a:t>1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778340274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BE07150-ADFD-4726-84E0-60D8A132327C}" type="slidenum">
              <a:rPr lang="cs-CZ" smtClean="0"/>
              <a:pPr/>
              <a:t>5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851648" cy="1828800"/>
          </a:xfrm>
          <a:ln>
            <a:noFill/>
          </a:ln>
        </p:spPr>
        <p:txBody>
          <a:bodyPr vert="horz" tIns="0" rIns="18288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>
              <a:spcBef>
                <a:spcPct val="0"/>
              </a:spcBef>
              <a:buNone/>
              <a:defRPr sz="5600" b="1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533400" y="3228536"/>
            <a:ext cx="7854696" cy="1752600"/>
          </a:xfrm>
        </p:spPr>
        <p:txBody>
          <a:bodyPr lIns="0" rIns="18288"/>
          <a:lstStyle>
            <a:lvl1pPr marL="0" marR="45720" indent="0" algn="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23034F-465A-4CE6-A8AF-6FDB61E89BAE}" type="datetimeFigureOut">
              <a:rPr lang="cs-CZ" smtClean="0"/>
              <a:pPr/>
              <a:t>21.11.2011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170AB6-2474-4BFA-897F-B3B81E023F9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23034F-465A-4CE6-A8AF-6FDB61E89BAE}" type="datetimeFigureOut">
              <a:rPr lang="cs-CZ" smtClean="0"/>
              <a:pPr/>
              <a:t>21.11.2011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170AB6-2474-4BFA-897F-B3B81E023F9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1362456"/>
          </a:xfrm>
          <a:ln>
            <a:noFill/>
          </a:ln>
        </p:spPr>
        <p:txBody>
          <a:bodyPr vert="horz" tIns="0" bIns="0" anchor="b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>
            <a:lvl1pPr algn="l" rtl="0">
              <a:spcBef>
                <a:spcPct val="0"/>
              </a:spcBef>
              <a:buNone/>
              <a:defRPr lang="en-US" sz="5600" b="1" cap="none" baseline="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530352" y="2704664"/>
            <a:ext cx="7772400" cy="1509712"/>
          </a:xfrm>
        </p:spPr>
        <p:txBody>
          <a:bodyPr lIns="45720" rIns="45720" anchor="t"/>
          <a:lstStyle>
            <a:lvl1pPr marL="0" indent="0">
              <a:buNone/>
              <a:defRPr sz="22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23034F-465A-4CE6-A8AF-6FDB61E89BAE}" type="datetimeFigureOut">
              <a:rPr lang="cs-CZ" smtClean="0"/>
              <a:pPr/>
              <a:t>21.11.2011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170AB6-2474-4BFA-897F-B3B81E023F9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23034F-465A-4CE6-A8AF-6FDB61E89BAE}" type="datetimeFigureOut">
              <a:rPr lang="cs-CZ" smtClean="0"/>
              <a:pPr/>
              <a:t>21.11.2011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170AB6-2474-4BFA-897F-B3B81E023F9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 tIns="45720" anchor="b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4040188" cy="659352"/>
          </a:xfrm>
        </p:spPr>
        <p:txBody>
          <a:bodyPr lIns="45720" tIns="0" rIns="45720" bIns="0" anchor="ctr">
            <a:noAutofit/>
          </a:bodyPr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1859757"/>
            <a:ext cx="4041775" cy="654843"/>
          </a:xfrm>
        </p:spPr>
        <p:txBody>
          <a:bodyPr lIns="45720" tIns="0" rIns="45720" bIns="0" anchor="ctr"/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4040188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514600"/>
            <a:ext cx="4041775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23034F-465A-4CE6-A8AF-6FDB61E89BAE}" type="datetimeFigureOut">
              <a:rPr lang="cs-CZ" smtClean="0"/>
              <a:pPr/>
              <a:t>21.11.2011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170AB6-2474-4BFA-897F-B3B81E023F9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1143000"/>
          </a:xfrm>
        </p:spPr>
        <p:txBody>
          <a:bodyPr vert="horz" tIns="45720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50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23034F-465A-4CE6-A8AF-6FDB61E89BAE}" type="datetimeFigureOut">
              <a:rPr lang="cs-CZ" smtClean="0"/>
              <a:pPr/>
              <a:t>21.11.2011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170AB6-2474-4BFA-897F-B3B81E023F9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23034F-465A-4CE6-A8AF-6FDB61E89BAE}" type="datetimeFigureOut">
              <a:rPr lang="cs-CZ" smtClean="0"/>
              <a:pPr/>
              <a:t>21.11.2011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170AB6-2474-4BFA-897F-B3B81E023F9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514352"/>
            <a:ext cx="2743200" cy="1162050"/>
          </a:xfrm>
        </p:spPr>
        <p:txBody>
          <a:bodyPr lIns="0" anchor="b">
            <a:noAutofit/>
          </a:bodyPr>
          <a:lstStyle>
            <a:lvl1pPr algn="l" rtl="0">
              <a:spcBef>
                <a:spcPct val="0"/>
              </a:spcBef>
              <a:buNone/>
              <a:defRPr sz="26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5800" y="1676400"/>
            <a:ext cx="2743200" cy="4572000"/>
          </a:xfrm>
        </p:spPr>
        <p:txBody>
          <a:bodyPr lIns="18288" rIns="18288"/>
          <a:lstStyle>
            <a:lvl1pPr marL="0" indent="0" algn="l">
              <a:buNone/>
              <a:defRPr sz="1400"/>
            </a:lvl1pPr>
            <a:lvl2pPr indent="0" algn="l">
              <a:buNone/>
              <a:defRPr sz="1200"/>
            </a:lvl2pPr>
            <a:lvl3pPr indent="0" algn="l">
              <a:buNone/>
              <a:defRPr sz="1000"/>
            </a:lvl3pPr>
            <a:lvl4pPr indent="0" algn="l">
              <a:buNone/>
              <a:defRPr sz="900"/>
            </a:lvl4pPr>
            <a:lvl5pPr indent="0" algn="l"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575050" y="1676400"/>
            <a:ext cx="5111750" cy="4572000"/>
          </a:xfrm>
        </p:spPr>
        <p:txBody>
          <a:bodyPr tIns="0"/>
          <a:lstStyle>
            <a:lvl1pPr>
              <a:defRPr sz="28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23034F-465A-4CE6-A8AF-6FDB61E89BAE}" type="datetimeFigureOut">
              <a:rPr lang="cs-CZ" smtClean="0"/>
              <a:pPr/>
              <a:t>21.11.2011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170AB6-2474-4BFA-897F-B3B81E023F9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s odříznutým a zakulaceným jedním rohem 8"/>
          <p:cNvSpPr/>
          <p:nvPr/>
        </p:nvSpPr>
        <p:spPr>
          <a:xfrm rot="420000" flipV="1">
            <a:off x="3165753" y="1108077"/>
            <a:ext cx="5257800" cy="4114800"/>
          </a:xfrm>
          <a:prstGeom prst="snipRoundRect">
            <a:avLst>
              <a:gd name="adj1" fmla="val 0"/>
              <a:gd name="adj2" fmla="val 3646"/>
            </a:avLst>
          </a:prstGeom>
          <a:solidFill>
            <a:srgbClr val="FFFFFF"/>
          </a:solidFill>
          <a:ln w="3175" cap="rnd" cmpd="sng" algn="ctr">
            <a:solidFill>
              <a:srgbClr val="C0C0C0"/>
            </a:solidFill>
            <a:prstDash val="solid"/>
          </a:ln>
          <a:effectLst>
            <a:outerShdw blurRad="63500" dist="38500" dir="7500000" sx="98500" sy="100080" kx="100000" algn="tl" rotWithShape="0">
              <a:srgbClr val="000000">
                <a:alpha val="25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ravoúhlý trojúhelník 11"/>
          <p:cNvSpPr/>
          <p:nvPr/>
        </p:nvSpPr>
        <p:spPr>
          <a:xfrm rot="420000" flipV="1">
            <a:off x="8004134" y="5359769"/>
            <a:ext cx="155448" cy="155448"/>
          </a:xfrm>
          <a:prstGeom prst="rtTriangle">
            <a:avLst/>
          </a:prstGeom>
          <a:solidFill>
            <a:srgbClr val="FFFFFF"/>
          </a:solidFill>
          <a:ln w="12700" cap="flat" cmpd="sng" algn="ctr">
            <a:solidFill>
              <a:srgbClr val="FFFFFF"/>
            </a:solidFill>
            <a:prstDash val="solid"/>
            <a:bevel/>
          </a:ln>
          <a:effectLst>
            <a:outerShdw blurRad="19685" dist="6350" dir="12900000" algn="tl" rotWithShape="0">
              <a:srgbClr val="000000">
                <a:alpha val="47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09600" y="1176996"/>
            <a:ext cx="2212848" cy="1582621"/>
          </a:xfrm>
        </p:spPr>
        <p:txBody>
          <a:bodyPr vert="horz" lIns="45720" tIns="45720" rIns="45720" bIns="45720" anchor="b"/>
          <a:lstStyle>
            <a:lvl1pPr algn="l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09600" y="2828785"/>
            <a:ext cx="2209800" cy="2179320"/>
          </a:xfrm>
        </p:spPr>
        <p:txBody>
          <a:bodyPr lIns="64008" rIns="45720" bIns="45720" anchor="t"/>
          <a:lstStyle>
            <a:lvl1pPr marL="0" indent="0" algn="l">
              <a:spcBef>
                <a:spcPts val="250"/>
              </a:spcBef>
              <a:buFontTx/>
              <a:buNone/>
              <a:defRPr sz="13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23034F-465A-4CE6-A8AF-6FDB61E89BAE}" type="datetimeFigureOut">
              <a:rPr lang="cs-CZ" smtClean="0"/>
              <a:pPr/>
              <a:t>21.11.2011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077200" y="6356350"/>
            <a:ext cx="609600" cy="365125"/>
          </a:xfrm>
        </p:spPr>
        <p:txBody>
          <a:bodyPr/>
          <a:lstStyle/>
          <a:p>
            <a:fld id="{2D170AB6-2474-4BFA-897F-B3B81E023F9A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 rot="420000">
            <a:off x="3485793" y="1199517"/>
            <a:ext cx="4617720" cy="3931920"/>
          </a:xfrm>
          <a:prstGeom prst="rect">
            <a:avLst/>
          </a:prstGeom>
          <a:solidFill>
            <a:schemeClr val="bg2"/>
          </a:solidFill>
          <a:ln w="3000" cap="rnd">
            <a:solidFill>
              <a:srgbClr val="C0C0C0"/>
            </a:solidFill>
            <a:round/>
          </a:ln>
          <a:effectLst/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10" name="Volný tvar 9"/>
          <p:cNvSpPr>
            <a:spLocks/>
          </p:cNvSpPr>
          <p:nvPr/>
        </p:nvSpPr>
        <p:spPr bwMode="auto">
          <a:xfrm flipV="1">
            <a:off x="-9525" y="5816600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1" name="Volný tvar 10"/>
          <p:cNvSpPr>
            <a:spLocks/>
          </p:cNvSpPr>
          <p:nvPr/>
        </p:nvSpPr>
        <p:spPr bwMode="auto">
          <a:xfrm flipV="1">
            <a:off x="4381500" y="6219825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23034F-465A-4CE6-A8AF-6FDB61E89BAE}" type="datetimeFigureOut">
              <a:rPr lang="cs-CZ" smtClean="0"/>
              <a:pPr/>
              <a:t>21.11.2011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170AB6-2474-4BFA-897F-B3B81E023F9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914401"/>
            <a:ext cx="2057400" cy="5211763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019800" cy="5211763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23034F-465A-4CE6-A8AF-6FDB61E89BAE}" type="datetimeFigureOut">
              <a:rPr lang="cs-CZ" smtClean="0"/>
              <a:pPr/>
              <a:t>21.11.2011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170AB6-2474-4BFA-897F-B3B81E023F9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olný tvar 6"/>
          <p:cNvSpPr>
            <a:spLocks/>
          </p:cNvSpPr>
          <p:nvPr/>
        </p:nvSpPr>
        <p:spPr bwMode="auto">
          <a:xfrm>
            <a:off x="-9525" y="-7144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4381500" y="-7144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  <a:prstGeom prst="rect">
            <a:avLst/>
          </a:prstGeom>
        </p:spPr>
        <p:txBody>
          <a:bodyPr vert="horz" lIns="0" rIns="0" bIns="0" anchor="b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935480"/>
            <a:ext cx="8229600" cy="438912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7723034F-465A-4CE6-A8AF-6FDB61E89BAE}" type="datetimeFigureOut">
              <a:rPr lang="cs-CZ" smtClean="0"/>
              <a:pPr/>
              <a:t>21.11.2011</a:t>
            </a:fld>
            <a:endParaRPr lang="cs-CZ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2667000" y="6356350"/>
            <a:ext cx="33528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7924800" y="6356350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2D170AB6-2474-4BFA-897F-B3B81E023F9A}" type="slidenum">
              <a:rPr lang="cs-CZ" smtClean="0"/>
              <a:pPr/>
              <a:t>‹#›</a:t>
            </a:fld>
            <a:endParaRPr lang="cs-CZ"/>
          </a:p>
        </p:txBody>
      </p:sp>
      <p:grpSp>
        <p:nvGrpSpPr>
          <p:cNvPr id="2" name="Skupina 1"/>
          <p:cNvGrpSpPr/>
          <p:nvPr/>
        </p:nvGrpSpPr>
        <p:grpSpPr>
          <a:xfrm>
            <a:off x="-19017" y="202408"/>
            <a:ext cx="9180548" cy="649224"/>
            <a:chOff x="-19045" y="216550"/>
            <a:chExt cx="9180548" cy="649224"/>
          </a:xfrm>
        </p:grpSpPr>
        <p:sp>
          <p:nvSpPr>
            <p:cNvPr id="12" name="Volný tvar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  <p:sp>
          <p:nvSpPr>
            <p:cNvPr id="13" name="Volný tvar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21" r:id="rId1"/>
    <p:sldLayoutId id="2147483722" r:id="rId2"/>
    <p:sldLayoutId id="2147483723" r:id="rId3"/>
    <p:sldLayoutId id="2147483724" r:id="rId4"/>
    <p:sldLayoutId id="2147483725" r:id="rId5"/>
    <p:sldLayoutId id="2147483726" r:id="rId6"/>
    <p:sldLayoutId id="2147483727" r:id="rId7"/>
    <p:sldLayoutId id="2147483728" r:id="rId8"/>
    <p:sldLayoutId id="2147483729" r:id="rId9"/>
    <p:sldLayoutId id="2147483730" r:id="rId10"/>
    <p:sldLayoutId id="2147483731" r:id="rId11"/>
  </p:sldLayoutIdLst>
  <p:txStyles>
    <p:titleStyle>
      <a:lvl1pPr algn="l" rtl="0" eaLnBrk="1" latinLnBrk="0" hangingPunct="1">
        <a:spcBef>
          <a:spcPct val="0"/>
        </a:spcBef>
        <a:buNone/>
        <a:defRPr kumimoji="0" sz="5000" b="0" kern="120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3"/>
        </a:buClr>
        <a:buSzPct val="9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46888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46888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210312" algn="l" rtl="0" eaLnBrk="1" latinLnBrk="0" hangingPunct="1">
        <a:spcBef>
          <a:spcPct val="20000"/>
        </a:spcBef>
        <a:buClr>
          <a:schemeClr val="accent3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10312" algn="l" rtl="0" eaLnBrk="1" latinLnBrk="0" hangingPunct="1">
        <a:spcBef>
          <a:spcPct val="20000"/>
        </a:spcBef>
        <a:buClr>
          <a:schemeClr val="accent4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210312" algn="l" rtl="0" eaLnBrk="1" latinLnBrk="0" hangingPunct="1">
        <a:spcBef>
          <a:spcPct val="20000"/>
        </a:spcBef>
        <a:buClr>
          <a:schemeClr val="accent5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182880" algn="l" rtl="0" eaLnBrk="1" latinLnBrk="0" hangingPunct="1">
        <a:spcBef>
          <a:spcPct val="20000"/>
        </a:spcBef>
        <a:buClr>
          <a:schemeClr val="tx2"/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182880" algn="l" rtl="0" eaLnBrk="1" latinLnBrk="0" hangingPunct="1">
        <a:spcBef>
          <a:spcPct val="20000"/>
        </a:spcBef>
        <a:buClr>
          <a:schemeClr val="tx2"/>
        </a:buClr>
        <a:buFontTx/>
        <a:buChar char="•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2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hyperlink" Target="http://nd01.jxs.cz/144/549/d3f1013219_21154243_o2.jpg" TargetMode="External"/><Relationship Id="rId3" Type="http://schemas.openxmlformats.org/officeDocument/2006/relationships/hyperlink" Target="http://www.moje-nazory.estranky.cz/img/picture/375/fischer-po-bitve-u-lipan.jpg" TargetMode="External"/><Relationship Id="rId7" Type="http://schemas.openxmlformats.org/officeDocument/2006/relationships/hyperlink" Target="http://www.galerie-online.cz/out/pictures/z1/krizaci_a_husite_lubomir_stejskal_z1.jpg" TargetMode="External"/><Relationship Id="rId2" Type="http://schemas.openxmlformats.org/officeDocument/2006/relationships/hyperlink" Target="http://gop.pilsedu.cz:8080/redakcni_systemy/wiki/index.php/Karel_IV.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www.stanislavkropik.sweb.cz/Ji%C5%99%C3%AD%20z%20Pod%C4%9Bbrad%201458-1471.jpg" TargetMode="External"/><Relationship Id="rId5" Type="http://schemas.openxmlformats.org/officeDocument/2006/relationships/hyperlink" Target="http://www.panovnici.estranky.cz/img/mid/397/ladislav-pohrobek.jpg" TargetMode="External"/><Relationship Id="rId4" Type="http://schemas.openxmlformats.org/officeDocument/2006/relationships/hyperlink" Target="http://www.cojeco.cz/attach/ilustrations/3bdf07077e79d.jpg" TargetMode="External"/><Relationship Id="rId9" Type="http://schemas.openxmlformats.org/officeDocument/2006/relationships/hyperlink" Target="http://www.turystyka.torun.pl/_upload/informacje/214_1924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="" xmlns:p14="http://schemas.microsoft.com/office/powerpoint/2010/main" val="881370323"/>
              </p:ext>
            </p:extLst>
          </p:nvPr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="" xmlns:p14="http://schemas.microsoft.com/office/powerpoint/2010/main" val="4181967926"/>
      </p:ext>
    </p:extLst>
  </p:cSld>
  <p:clrMapOvr>
    <a:masterClrMapping/>
  </p:clrMapOvr>
  <p:transition spd="slow">
    <p:wipe dir="r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C00000"/>
                </a:solidFill>
              </a:rPr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200" dirty="0" smtClean="0">
                <a:solidFill>
                  <a:schemeClr val="tx2">
                    <a:lumMod val="75000"/>
                  </a:schemeClr>
                </a:solidFill>
              </a:rPr>
              <a:t>Materiál je určen pro žáky 4. ročníku, je určen k vyvození učiva.</a:t>
            </a:r>
          </a:p>
          <a:p>
            <a:r>
              <a:rPr lang="cs-CZ" sz="2200" dirty="0" smtClean="0">
                <a:solidFill>
                  <a:schemeClr val="tx2">
                    <a:lumMod val="75000"/>
                  </a:schemeClr>
                </a:solidFill>
              </a:rPr>
              <a:t>Materiál obsahuje prezentaci se snímky a textem k učivu o životě v českých zemích po husitských válkách.</a:t>
            </a:r>
          </a:p>
          <a:p>
            <a:r>
              <a:rPr lang="cs-CZ" sz="2200" dirty="0" smtClean="0">
                <a:solidFill>
                  <a:schemeClr val="tx2">
                    <a:lumMod val="75000"/>
                  </a:schemeClr>
                </a:solidFill>
              </a:rPr>
              <a:t>Žáci se dále seznamují s panovníky, kteří se ujali vlády v českých zemích po smrti krále Václava IV. </a:t>
            </a:r>
          </a:p>
          <a:p>
            <a:r>
              <a:rPr lang="cs-CZ" sz="2200" dirty="0" smtClean="0">
                <a:solidFill>
                  <a:schemeClr val="tx2">
                    <a:lumMod val="75000"/>
                  </a:schemeClr>
                </a:solidFill>
              </a:rPr>
              <a:t>Klíčová slova: křížová výprava, křižáci,</a:t>
            </a:r>
            <a:r>
              <a:rPr lang="cs-CZ" sz="2200" b="1" dirty="0" smtClean="0">
                <a:solidFill>
                  <a:srgbClr val="C00000"/>
                </a:solidFill>
              </a:rPr>
              <a:t> </a:t>
            </a:r>
            <a:r>
              <a:rPr lang="cs-CZ" sz="2200" dirty="0" smtClean="0">
                <a:solidFill>
                  <a:schemeClr val="tx2">
                    <a:lumMod val="75000"/>
                  </a:schemeClr>
                </a:solidFill>
              </a:rPr>
              <a:t>Zikmund Lucemburský, Ladislav Pohrobek, Jiří z Poděbrad</a:t>
            </a:r>
            <a:endParaRPr lang="cs-CZ" sz="2200" b="1" dirty="0" smtClean="0">
              <a:solidFill>
                <a:schemeClr val="tx2">
                  <a:lumMod val="75000"/>
                </a:schemeClr>
              </a:solidFill>
            </a:endParaRPr>
          </a:p>
          <a:p>
            <a:r>
              <a:rPr lang="cs-CZ" sz="2200" dirty="0" smtClean="0">
                <a:solidFill>
                  <a:schemeClr val="tx2">
                    <a:lumMod val="75000"/>
                  </a:schemeClr>
                </a:solidFill>
              </a:rPr>
              <a:t>Žáci poslouchali výklad učiva pozorně a se zaujetím.</a:t>
            </a:r>
          </a:p>
          <a:p>
            <a:endParaRPr lang="cs-CZ" sz="2000" dirty="0"/>
          </a:p>
        </p:txBody>
      </p:sp>
    </p:spTree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fischer-po-bitve-u-lipan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395536" y="764704"/>
            <a:ext cx="8352928" cy="5262345"/>
          </a:xfrm>
          <a:prstGeom prst="rect">
            <a:avLst/>
          </a:prstGeom>
        </p:spPr>
      </p:pic>
      <p:sp>
        <p:nvSpPr>
          <p:cNvPr id="3" name="Obdélník 2"/>
          <p:cNvSpPr/>
          <p:nvPr/>
        </p:nvSpPr>
        <p:spPr>
          <a:xfrm>
            <a:off x="1043608" y="6021288"/>
            <a:ext cx="7128792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3600" dirty="0" smtClean="0">
                <a:solidFill>
                  <a:srgbClr val="C00000"/>
                </a:solidFill>
              </a:rPr>
              <a:t>České země po husitských válkách </a:t>
            </a:r>
            <a:endParaRPr lang="cs-CZ" sz="36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C00000"/>
                </a:solidFill>
              </a:rPr>
              <a:t>Kdo bude českým králem?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28800"/>
            <a:ext cx="8229600" cy="4695800"/>
          </a:xfrm>
        </p:spPr>
        <p:txBody>
          <a:bodyPr>
            <a:noAutofit/>
          </a:bodyPr>
          <a:lstStyle/>
          <a:p>
            <a:pPr>
              <a:buNone/>
            </a:pPr>
            <a:r>
              <a:rPr lang="cs-CZ" sz="2000" dirty="0" smtClean="0">
                <a:solidFill>
                  <a:schemeClr val="tx2">
                    <a:lumMod val="75000"/>
                  </a:schemeClr>
                </a:solidFill>
              </a:rPr>
              <a:t> </a:t>
            </a:r>
          </a:p>
          <a:p>
            <a:r>
              <a:rPr lang="cs-CZ" sz="2000" dirty="0" smtClean="0">
                <a:solidFill>
                  <a:schemeClr val="tx2">
                    <a:lumMod val="75000"/>
                  </a:schemeClr>
                </a:solidFill>
              </a:rPr>
              <a:t>Po smrti krále Václava IV. Lucemburského byl </a:t>
            </a:r>
            <a:r>
              <a:rPr lang="cs-CZ" sz="2000" dirty="0" smtClean="0">
                <a:solidFill>
                  <a:schemeClr val="tx2">
                    <a:lumMod val="75000"/>
                  </a:schemeClr>
                </a:solidFill>
              </a:rPr>
              <a:t>právoplatným</a:t>
            </a:r>
          </a:p>
          <a:p>
            <a:pPr>
              <a:buNone/>
            </a:pPr>
            <a:r>
              <a:rPr lang="cs-CZ" sz="2000" dirty="0" smtClean="0">
                <a:solidFill>
                  <a:schemeClr val="tx2">
                    <a:lumMod val="75000"/>
                  </a:schemeClr>
                </a:solidFill>
              </a:rPr>
              <a:t>     </a:t>
            </a:r>
            <a:r>
              <a:rPr lang="cs-CZ" sz="2000" dirty="0" smtClean="0">
                <a:solidFill>
                  <a:schemeClr val="tx2">
                    <a:lumMod val="75000"/>
                  </a:schemeClr>
                </a:solidFill>
              </a:rPr>
              <a:t>nástupcem na český trůn jeho nevlastní bratr Zikmund Lucemburský (r. 1419).</a:t>
            </a:r>
          </a:p>
          <a:p>
            <a:r>
              <a:rPr lang="cs-CZ" sz="2000" dirty="0" smtClean="0">
                <a:solidFill>
                  <a:schemeClr val="tx2">
                    <a:lumMod val="75000"/>
                  </a:schemeClr>
                </a:solidFill>
              </a:rPr>
              <a:t>Česká husitská šlechta mu dávala za vinu smrt Jana Husa, proto byl </a:t>
            </a:r>
          </a:p>
          <a:p>
            <a:pPr>
              <a:buClr>
                <a:srgbClr val="C00000"/>
              </a:buClr>
              <a:buSzPct val="200000"/>
              <a:buNone/>
            </a:pPr>
            <a:r>
              <a:rPr lang="cs-CZ" sz="2000" dirty="0" smtClean="0">
                <a:solidFill>
                  <a:schemeClr val="tx2">
                    <a:lumMod val="75000"/>
                  </a:schemeClr>
                </a:solidFill>
              </a:rPr>
              <a:t>     pro ně jako český král nepřijatelný.</a:t>
            </a:r>
          </a:p>
          <a:p>
            <a:r>
              <a:rPr lang="cs-CZ" sz="2000" dirty="0" smtClean="0">
                <a:solidFill>
                  <a:schemeClr val="tx2">
                    <a:lumMod val="75000"/>
                  </a:schemeClr>
                </a:solidFill>
              </a:rPr>
              <a:t>Papež považoval Čechy za kacíře, svolal křížovou výpravu a do jejich čela se postavil Zikmund Lucemburský.</a:t>
            </a:r>
          </a:p>
          <a:p>
            <a:r>
              <a:rPr lang="cs-CZ" sz="2000" dirty="0" smtClean="0">
                <a:solidFill>
                  <a:schemeClr val="tx2">
                    <a:lumMod val="75000"/>
                  </a:schemeClr>
                </a:solidFill>
              </a:rPr>
              <a:t>Zikmund si chtěl český trůn vybojovat.</a:t>
            </a:r>
          </a:p>
          <a:p>
            <a:r>
              <a:rPr lang="cs-CZ" sz="2000" dirty="0" smtClean="0">
                <a:solidFill>
                  <a:schemeClr val="tx2">
                    <a:lumMod val="75000"/>
                  </a:schemeClr>
                </a:solidFill>
              </a:rPr>
              <a:t>Jeho vojsko bylo poraženo. Odtáhl ze země. </a:t>
            </a:r>
            <a:endParaRPr lang="cs-CZ" sz="2000" dirty="0" smtClean="0">
              <a:solidFill>
                <a:schemeClr val="tx2">
                  <a:lumMod val="75000"/>
                </a:schemeClr>
              </a:solidFill>
            </a:endParaRPr>
          </a:p>
          <a:p>
            <a:r>
              <a:rPr lang="cs-CZ" sz="2000" dirty="0" smtClean="0">
                <a:solidFill>
                  <a:schemeClr val="tx2">
                    <a:lumMod val="75000"/>
                  </a:schemeClr>
                </a:solidFill>
              </a:rPr>
              <a:t>V r. 1436 byl v českých zemích přijat jako král. </a:t>
            </a:r>
          </a:p>
          <a:p>
            <a:pPr>
              <a:buClr>
                <a:srgbClr val="C00000"/>
              </a:buClr>
              <a:buNone/>
            </a:pPr>
            <a:r>
              <a:rPr lang="cs-CZ" sz="2000" dirty="0" smtClean="0">
                <a:solidFill>
                  <a:schemeClr val="tx2">
                    <a:lumMod val="75000"/>
                  </a:schemeClr>
                </a:solidFill>
              </a:rPr>
              <a:t>    (Sedmnáct let po smrti svého bratra Václava IV.)</a:t>
            </a:r>
          </a:p>
          <a:p>
            <a:endParaRPr lang="cs-CZ" sz="2000" dirty="0"/>
          </a:p>
        </p:txBody>
      </p:sp>
    </p:spTree>
  </p:cSld>
  <p:clrMapOvr>
    <a:masterClrMapping/>
  </p:clrMapOvr>
  <p:transition spd="slow">
    <p:pull dir="rd"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692696"/>
            <a:ext cx="8229600" cy="1143000"/>
          </a:xfrm>
        </p:spPr>
        <p:txBody>
          <a:bodyPr/>
          <a:lstStyle/>
          <a:p>
            <a:pPr algn="ctr"/>
            <a:r>
              <a:rPr lang="cs-CZ" u="sng" dirty="0" smtClean="0"/>
              <a:t>Panovníci</a:t>
            </a:r>
            <a:endParaRPr lang="cs-CZ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139952" y="2060848"/>
            <a:ext cx="4536504" cy="4085808"/>
          </a:xfrm>
        </p:spPr>
        <p:txBody>
          <a:bodyPr/>
          <a:lstStyle/>
          <a:p>
            <a:endParaRPr lang="cs-CZ" b="1" dirty="0" smtClean="0">
              <a:solidFill>
                <a:srgbClr val="C00000"/>
              </a:solidFill>
            </a:endParaRPr>
          </a:p>
          <a:p>
            <a:pPr algn="ctr"/>
            <a:r>
              <a:rPr lang="cs-CZ" b="1" dirty="0" smtClean="0">
                <a:solidFill>
                  <a:srgbClr val="C00000"/>
                </a:solidFill>
              </a:rPr>
              <a:t>Zikmund Lucemburský   </a:t>
            </a:r>
            <a:r>
              <a:rPr lang="cs-CZ" dirty="0" smtClean="0"/>
              <a:t>      </a:t>
            </a:r>
            <a:r>
              <a:rPr lang="cs-CZ" sz="2000" dirty="0" smtClean="0">
                <a:solidFill>
                  <a:schemeClr val="tx2">
                    <a:lumMod val="75000"/>
                  </a:schemeClr>
                </a:solidFill>
              </a:rPr>
              <a:t>(zvaný „Liška ryšavá“)</a:t>
            </a:r>
            <a:endParaRPr lang="cs-CZ" sz="2000" b="1" dirty="0" smtClean="0">
              <a:solidFill>
                <a:schemeClr val="tx2">
                  <a:lumMod val="75000"/>
                </a:schemeClr>
              </a:solidFill>
            </a:endParaRPr>
          </a:p>
          <a:p>
            <a:pPr>
              <a:buNone/>
            </a:pPr>
            <a:r>
              <a:rPr lang="cs-CZ" sz="2000" dirty="0" smtClean="0">
                <a:solidFill>
                  <a:schemeClr val="tx2">
                    <a:lumMod val="75000"/>
                  </a:schemeClr>
                </a:solidFill>
              </a:rPr>
              <a:t>- syn Karla IV. + Alžběty Pomořanské</a:t>
            </a:r>
          </a:p>
          <a:p>
            <a:pPr>
              <a:buNone/>
            </a:pPr>
            <a:r>
              <a:rPr lang="cs-CZ" sz="2000" dirty="0" smtClean="0">
                <a:solidFill>
                  <a:schemeClr val="tx2">
                    <a:lumMod val="75000"/>
                  </a:schemeClr>
                </a:solidFill>
              </a:rPr>
              <a:t>- bratr  Václava IV.</a:t>
            </a:r>
          </a:p>
          <a:p>
            <a:pPr>
              <a:buNone/>
            </a:pPr>
            <a:r>
              <a:rPr lang="cs-CZ" sz="2000" dirty="0" smtClean="0">
                <a:solidFill>
                  <a:schemeClr val="tx2">
                    <a:lumMod val="75000"/>
                  </a:schemeClr>
                </a:solidFill>
              </a:rPr>
              <a:t>- poskytl ochranný glejt Janu Husovi na cestu do Kostnice</a:t>
            </a:r>
          </a:p>
          <a:p>
            <a:pPr>
              <a:buNone/>
            </a:pPr>
            <a:r>
              <a:rPr lang="cs-CZ" sz="2000" dirty="0" smtClean="0">
                <a:solidFill>
                  <a:schemeClr val="tx2">
                    <a:lumMod val="75000"/>
                  </a:schemeClr>
                </a:solidFill>
              </a:rPr>
              <a:t>- vedl křižácké výpravy proti husitům </a:t>
            </a:r>
          </a:p>
        </p:txBody>
      </p:sp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899592" y="2204864"/>
            <a:ext cx="2721233" cy="374441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7" name="Obdélník 6"/>
          <p:cNvSpPr/>
          <p:nvPr/>
        </p:nvSpPr>
        <p:spPr>
          <a:xfrm>
            <a:off x="1907704" y="6021288"/>
            <a:ext cx="1368151" cy="30777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274320" lvl="0" indent="-274320">
              <a:spcBef>
                <a:spcPct val="20000"/>
              </a:spcBef>
              <a:buClr>
                <a:srgbClr val="0BD0D9"/>
              </a:buClr>
              <a:buSzPct val="95000"/>
            </a:pPr>
            <a:r>
              <a:rPr lang="cs-CZ" sz="1400" dirty="0">
                <a:latin typeface="+mj-lt"/>
              </a:rPr>
              <a:t>Obr. </a:t>
            </a:r>
            <a:r>
              <a:rPr lang="cs-CZ" sz="1400" dirty="0" smtClean="0">
                <a:latin typeface="+mj-lt"/>
              </a:rPr>
              <a:t>2</a:t>
            </a:r>
            <a:endParaRPr lang="cs-CZ" sz="1400" dirty="0">
              <a:latin typeface="+mj-lt"/>
            </a:endParaRPr>
          </a:p>
        </p:txBody>
      </p:sp>
    </p:spTree>
  </p:cSld>
  <p:clrMapOvr>
    <a:masterClrMapping/>
  </p:clrMapOvr>
  <p:transition spd="slow">
    <p:zoom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>
                <a:solidFill>
                  <a:srgbClr val="C00000"/>
                </a:solidFill>
              </a:rPr>
              <a:t>Křižáci a husité</a:t>
            </a:r>
            <a:endParaRPr lang="cs-CZ" dirty="0">
              <a:solidFill>
                <a:srgbClr val="C00000"/>
              </a:solidFill>
            </a:endParaRPr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55576" y="1916832"/>
            <a:ext cx="7729609" cy="468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5" name="TextovéPole 4"/>
          <p:cNvSpPr txBox="1"/>
          <p:nvPr/>
        </p:nvSpPr>
        <p:spPr>
          <a:xfrm>
            <a:off x="7812360" y="6488668"/>
            <a:ext cx="115212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+mj-lt"/>
              </a:rPr>
              <a:t>Obr. 3</a:t>
            </a:r>
            <a:endParaRPr lang="cs-CZ" dirty="0">
              <a:latin typeface="+mj-lt"/>
            </a:endParaRPr>
          </a:p>
        </p:txBody>
      </p:sp>
    </p:spTree>
  </p:cSld>
  <p:clrMapOvr>
    <a:masterClrMapping/>
  </p:clrMapOvr>
  <p:transition spd="slow">
    <p:pull dir="u"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>
                <a:solidFill>
                  <a:srgbClr val="C00000"/>
                </a:solidFill>
              </a:rPr>
              <a:t>Husité a křižáci</a:t>
            </a:r>
            <a:endParaRPr lang="cs-CZ" dirty="0">
              <a:solidFill>
                <a:srgbClr val="C00000"/>
              </a:solidFill>
            </a:endParaRPr>
          </a:p>
        </p:txBody>
      </p:sp>
      <p:pic>
        <p:nvPicPr>
          <p:cNvPr id="4" name="Zástupný symbol pro obsah 3" descr="křižáci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4716016" y="1916832"/>
            <a:ext cx="3544788" cy="4130790"/>
          </a:xfrm>
          <a:effectLst>
            <a:softEdge rad="127000"/>
          </a:effectLst>
        </p:spPr>
      </p:pic>
      <p:sp>
        <p:nvSpPr>
          <p:cNvPr id="6" name="TextovéPole 5"/>
          <p:cNvSpPr txBox="1"/>
          <p:nvPr/>
        </p:nvSpPr>
        <p:spPr>
          <a:xfrm>
            <a:off x="2051720" y="6021288"/>
            <a:ext cx="1800200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400" dirty="0" smtClean="0">
                <a:latin typeface="+mj-lt"/>
              </a:rPr>
              <a:t>Obr. 4</a:t>
            </a:r>
            <a:endParaRPr lang="cs-CZ" sz="1400" dirty="0">
              <a:latin typeface="+mj-lt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6372200" y="6021288"/>
            <a:ext cx="1584176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400" dirty="0" smtClean="0">
                <a:latin typeface="+mj-lt"/>
              </a:rPr>
              <a:t>Obr. 5</a:t>
            </a:r>
            <a:endParaRPr lang="cs-CZ" sz="1400" dirty="0">
              <a:latin typeface="+mj-lt"/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83568" y="1844823"/>
            <a:ext cx="3960440" cy="426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softEdge rad="317500"/>
          </a:effectLst>
        </p:spPr>
      </p:pic>
    </p:spTree>
  </p:cSld>
  <p:clrMapOvr>
    <a:masterClrMapping/>
  </p:clrMapOvr>
  <p:transition spd="slow">
    <p:split orient="vert" dir="in"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C00000"/>
                </a:solidFill>
              </a:rPr>
              <a:t>          Ladislav Pohrobek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cs-CZ" sz="2400" dirty="0" smtClean="0">
                <a:solidFill>
                  <a:schemeClr val="tx2"/>
                </a:solidFill>
              </a:rPr>
              <a:t>narodil </a:t>
            </a:r>
            <a:r>
              <a:rPr lang="cs-CZ" sz="2400" dirty="0" smtClean="0">
                <a:solidFill>
                  <a:schemeClr val="tx2"/>
                </a:solidFill>
              </a:rPr>
              <a:t>se po smrti svého otce        </a:t>
            </a:r>
            <a:r>
              <a:rPr lang="cs-CZ" sz="2400" dirty="0" smtClean="0">
                <a:solidFill>
                  <a:schemeClr val="tx2"/>
                </a:solidFill>
              </a:rPr>
              <a:t>Pohrobek</a:t>
            </a:r>
            <a:endParaRPr lang="cs-CZ" sz="2400" dirty="0" smtClean="0">
              <a:solidFill>
                <a:schemeClr val="tx2"/>
              </a:solidFill>
            </a:endParaRPr>
          </a:p>
          <a:p>
            <a:pPr algn="ctr">
              <a:buNone/>
            </a:pPr>
            <a:r>
              <a:rPr lang="cs-CZ" sz="1400" dirty="0" smtClean="0">
                <a:solidFill>
                  <a:schemeClr val="tx2"/>
                </a:solidFill>
              </a:rPr>
              <a:t>Otec </a:t>
            </a:r>
            <a:r>
              <a:rPr lang="cs-CZ" sz="1400" dirty="0" err="1" smtClean="0">
                <a:solidFill>
                  <a:schemeClr val="tx2"/>
                </a:solidFill>
              </a:rPr>
              <a:t>Albrech</a:t>
            </a:r>
            <a:r>
              <a:rPr lang="cs-CZ" sz="1400" dirty="0" smtClean="0">
                <a:solidFill>
                  <a:schemeClr val="tx2"/>
                </a:solidFill>
              </a:rPr>
              <a:t> II. Habsburský</a:t>
            </a:r>
          </a:p>
          <a:p>
            <a:pPr algn="ctr">
              <a:buNone/>
            </a:pPr>
            <a:r>
              <a:rPr lang="cs-CZ" sz="1400" dirty="0" smtClean="0">
                <a:solidFill>
                  <a:schemeClr val="tx2"/>
                </a:solidFill>
              </a:rPr>
              <a:t>Matka  Alžběta Lucemburská</a:t>
            </a:r>
          </a:p>
          <a:p>
            <a:r>
              <a:rPr lang="cs-CZ" sz="2400" dirty="0" smtClean="0">
                <a:solidFill>
                  <a:schemeClr val="tx2"/>
                </a:solidFill>
              </a:rPr>
              <a:t>vnuk </a:t>
            </a:r>
            <a:r>
              <a:rPr lang="cs-CZ" sz="2400" dirty="0" smtClean="0">
                <a:solidFill>
                  <a:schemeClr val="tx2"/>
                </a:solidFill>
              </a:rPr>
              <a:t>Zikmunda </a:t>
            </a:r>
            <a:r>
              <a:rPr lang="cs-CZ" sz="2400" dirty="0" smtClean="0">
                <a:solidFill>
                  <a:schemeClr val="tx2"/>
                </a:solidFill>
              </a:rPr>
              <a:t>Lucemburského</a:t>
            </a:r>
            <a:endParaRPr lang="cs-CZ" sz="2400" dirty="0" smtClean="0">
              <a:solidFill>
                <a:schemeClr val="tx2"/>
              </a:solidFill>
            </a:endParaRPr>
          </a:p>
          <a:p>
            <a:r>
              <a:rPr lang="cs-CZ" sz="2400" dirty="0" smtClean="0">
                <a:solidFill>
                  <a:schemeClr val="tx2"/>
                </a:solidFill>
              </a:rPr>
              <a:t>nemohl </a:t>
            </a:r>
            <a:r>
              <a:rPr lang="cs-CZ" sz="2400" dirty="0" smtClean="0">
                <a:solidFill>
                  <a:schemeClr val="tx2"/>
                </a:solidFill>
              </a:rPr>
              <a:t>vládnout sám, </a:t>
            </a:r>
          </a:p>
          <a:p>
            <a:pPr>
              <a:buNone/>
            </a:pPr>
            <a:r>
              <a:rPr lang="cs-CZ" sz="2400" dirty="0" smtClean="0">
                <a:solidFill>
                  <a:schemeClr val="tx2"/>
                </a:solidFill>
              </a:rPr>
              <a:t>   byl příliš mladý, správcem se stává Jiří z </a:t>
            </a:r>
            <a:r>
              <a:rPr lang="cs-CZ" sz="2400" dirty="0" smtClean="0">
                <a:solidFill>
                  <a:schemeClr val="tx2"/>
                </a:solidFill>
              </a:rPr>
              <a:t>Poděbrad</a:t>
            </a:r>
            <a:endParaRPr lang="cs-CZ" sz="2400" dirty="0" smtClean="0">
              <a:solidFill>
                <a:schemeClr val="tx2"/>
              </a:solidFill>
            </a:endParaRPr>
          </a:p>
          <a:p>
            <a:r>
              <a:rPr lang="cs-CZ" sz="2400" dirty="0" smtClean="0">
                <a:solidFill>
                  <a:schemeClr val="tx2"/>
                </a:solidFill>
              </a:rPr>
              <a:t>zemřel  </a:t>
            </a:r>
            <a:r>
              <a:rPr lang="cs-CZ" sz="2400" dirty="0" smtClean="0">
                <a:solidFill>
                  <a:schemeClr val="tx2"/>
                </a:solidFill>
              </a:rPr>
              <a:t>v 17 </a:t>
            </a:r>
            <a:r>
              <a:rPr lang="cs-CZ" sz="2400" dirty="0" smtClean="0">
                <a:solidFill>
                  <a:schemeClr val="tx2"/>
                </a:solidFill>
              </a:rPr>
              <a:t>letech</a:t>
            </a:r>
            <a:endParaRPr lang="cs-CZ" sz="2400" dirty="0" smtClean="0">
              <a:solidFill>
                <a:schemeClr val="tx2"/>
              </a:solidFill>
            </a:endParaRPr>
          </a:p>
          <a:p>
            <a:endParaRPr lang="cs-CZ" dirty="0"/>
          </a:p>
        </p:txBody>
      </p:sp>
      <p:sp>
        <p:nvSpPr>
          <p:cNvPr id="5" name="Šipka doprava 4"/>
          <p:cNvSpPr/>
          <p:nvPr/>
        </p:nvSpPr>
        <p:spPr>
          <a:xfrm>
            <a:off x="1547664" y="2492896"/>
            <a:ext cx="288032" cy="72008"/>
          </a:xfrm>
          <a:prstGeom prst="rightArrow">
            <a:avLst/>
          </a:prstGeom>
          <a:solidFill>
            <a:srgbClr val="C00000"/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6" name="Zástupný symbol pro obsah 5" descr="ladislav-pohrobek.jpg"/>
          <p:cNvPicPr>
            <a:picLocks noGrp="1" noChangeAspect="1"/>
          </p:cNvPicPr>
          <p:nvPr>
            <p:ph sz="half" idx="2"/>
          </p:nvPr>
        </p:nvPicPr>
        <p:blipFill>
          <a:blip r:embed="rId2" cstate="print"/>
          <a:stretch>
            <a:fillRect/>
          </a:stretch>
        </p:blipFill>
        <p:spPr>
          <a:xfrm>
            <a:off x="4644008" y="2204864"/>
            <a:ext cx="4038600" cy="3748874"/>
          </a:xfrm>
          <a:prstGeom prst="rect">
            <a:avLst/>
          </a:prstGeom>
          <a:effectLst>
            <a:softEdge rad="127000"/>
          </a:effectLst>
        </p:spPr>
      </p:pic>
      <p:sp>
        <p:nvSpPr>
          <p:cNvPr id="7" name="Obdélník 6"/>
          <p:cNvSpPr/>
          <p:nvPr/>
        </p:nvSpPr>
        <p:spPr>
          <a:xfrm>
            <a:off x="6516216" y="6021288"/>
            <a:ext cx="618631" cy="30777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274320" lvl="0" indent="-274320">
              <a:spcBef>
                <a:spcPct val="20000"/>
              </a:spcBef>
              <a:buClr>
                <a:srgbClr val="0BD0D9"/>
              </a:buClr>
              <a:buSzPct val="95000"/>
            </a:pPr>
            <a:r>
              <a:rPr lang="cs-CZ" sz="1400" dirty="0">
                <a:solidFill>
                  <a:prstClr val="black"/>
                </a:solidFill>
                <a:latin typeface="+mj-lt"/>
              </a:rPr>
              <a:t>Obr</a:t>
            </a:r>
            <a:r>
              <a:rPr lang="cs-CZ" sz="1400" dirty="0" smtClean="0">
                <a:solidFill>
                  <a:prstClr val="black"/>
                </a:solidFill>
                <a:latin typeface="+mj-lt"/>
              </a:rPr>
              <a:t>. 6</a:t>
            </a:r>
            <a:endParaRPr lang="cs-CZ" sz="1400" dirty="0">
              <a:solidFill>
                <a:prstClr val="black"/>
              </a:solidFill>
              <a:latin typeface="+mj-lt"/>
            </a:endParaRPr>
          </a:p>
        </p:txBody>
      </p:sp>
    </p:spTree>
  </p:cSld>
  <p:clrMapOvr>
    <a:masterClrMapping/>
  </p:clrMapOvr>
  <p:transition spd="slow">
    <p:split/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>
                <a:solidFill>
                  <a:srgbClr val="C00000"/>
                </a:solidFill>
              </a:rPr>
              <a:t>Jiří z Poděbrad</a:t>
            </a:r>
            <a:endParaRPr lang="cs-CZ" dirty="0">
              <a:solidFill>
                <a:srgbClr val="C00000"/>
              </a:solidFill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412776"/>
            <a:ext cx="4038600" cy="4942149"/>
          </a:xfrm>
        </p:spPr>
        <p:txBody>
          <a:bodyPr>
            <a:normAutofit/>
          </a:bodyPr>
          <a:lstStyle/>
          <a:p>
            <a:pPr>
              <a:buNone/>
            </a:pPr>
            <a:endParaRPr lang="cs-CZ" sz="2400" dirty="0" smtClean="0">
              <a:solidFill>
                <a:schemeClr val="tx2"/>
              </a:solidFill>
            </a:endParaRPr>
          </a:p>
          <a:p>
            <a:endParaRPr lang="cs-CZ" sz="2200" dirty="0" smtClean="0">
              <a:solidFill>
                <a:schemeClr val="tx2"/>
              </a:solidFill>
            </a:endParaRPr>
          </a:p>
          <a:p>
            <a:r>
              <a:rPr lang="cs-CZ" sz="2200" dirty="0" smtClean="0">
                <a:solidFill>
                  <a:schemeClr val="tx2"/>
                </a:solidFill>
              </a:rPr>
              <a:t>po </a:t>
            </a:r>
            <a:r>
              <a:rPr lang="cs-CZ" sz="2200" dirty="0" smtClean="0">
                <a:solidFill>
                  <a:schemeClr val="tx2"/>
                </a:solidFill>
              </a:rPr>
              <a:t>smrti Ladislava Pohrobka zvolen českým králem (první šlechtic, který se stal </a:t>
            </a:r>
            <a:r>
              <a:rPr lang="cs-CZ" sz="2200" dirty="0" smtClean="0">
                <a:solidFill>
                  <a:schemeClr val="tx2"/>
                </a:solidFill>
              </a:rPr>
              <a:t>králem</a:t>
            </a:r>
            <a:r>
              <a:rPr lang="cs-CZ" sz="2200" dirty="0" smtClean="0">
                <a:solidFill>
                  <a:schemeClr val="tx2"/>
                </a:solidFill>
              </a:rPr>
              <a:t>)</a:t>
            </a:r>
            <a:endParaRPr lang="cs-CZ" sz="2200" dirty="0" smtClean="0">
              <a:solidFill>
                <a:schemeClr val="tx2"/>
              </a:solidFill>
            </a:endParaRPr>
          </a:p>
          <a:p>
            <a:endParaRPr lang="cs-CZ" sz="2200" dirty="0" smtClean="0">
              <a:solidFill>
                <a:schemeClr val="tx2"/>
              </a:solidFill>
            </a:endParaRPr>
          </a:p>
          <a:p>
            <a:r>
              <a:rPr lang="cs-CZ" sz="2200" dirty="0" smtClean="0">
                <a:solidFill>
                  <a:schemeClr val="tx2"/>
                </a:solidFill>
              </a:rPr>
              <a:t>snažil </a:t>
            </a:r>
            <a:r>
              <a:rPr lang="cs-CZ" sz="2200" dirty="0" smtClean="0">
                <a:solidFill>
                  <a:schemeClr val="tx2"/>
                </a:solidFill>
              </a:rPr>
              <a:t>se udržet mír </a:t>
            </a:r>
            <a:endParaRPr lang="cs-CZ" sz="2200" dirty="0" smtClean="0">
              <a:solidFill>
                <a:schemeClr val="tx2"/>
              </a:solidFill>
            </a:endParaRPr>
          </a:p>
          <a:p>
            <a:pPr>
              <a:buNone/>
            </a:pPr>
            <a:r>
              <a:rPr lang="cs-CZ" sz="2200" dirty="0" smtClean="0">
                <a:solidFill>
                  <a:schemeClr val="tx2"/>
                </a:solidFill>
              </a:rPr>
              <a:t> </a:t>
            </a:r>
            <a:r>
              <a:rPr lang="cs-CZ" sz="2200" dirty="0" smtClean="0">
                <a:solidFill>
                  <a:schemeClr val="tx2"/>
                </a:solidFill>
              </a:rPr>
              <a:t>   </a:t>
            </a:r>
            <a:r>
              <a:rPr lang="cs-CZ" sz="2200" dirty="0" smtClean="0">
                <a:solidFill>
                  <a:schemeClr val="tx2"/>
                </a:solidFill>
              </a:rPr>
              <a:t>mezi </a:t>
            </a:r>
            <a:r>
              <a:rPr lang="cs-CZ" sz="2200" dirty="0" smtClean="0">
                <a:solidFill>
                  <a:schemeClr val="tx2"/>
                </a:solidFill>
              </a:rPr>
              <a:t>katolíky a </a:t>
            </a:r>
            <a:r>
              <a:rPr lang="cs-CZ" sz="2200" dirty="0" smtClean="0">
                <a:solidFill>
                  <a:schemeClr val="tx2"/>
                </a:solidFill>
              </a:rPr>
              <a:t>nekatolíky</a:t>
            </a:r>
            <a:endParaRPr lang="cs-CZ" sz="2200" dirty="0" smtClean="0">
              <a:solidFill>
                <a:schemeClr val="tx2"/>
              </a:solidFill>
            </a:endParaRPr>
          </a:p>
          <a:p>
            <a:endParaRPr lang="cs-CZ" sz="2200" dirty="0" smtClean="0">
              <a:solidFill>
                <a:schemeClr val="tx2"/>
              </a:solidFill>
            </a:endParaRPr>
          </a:p>
          <a:p>
            <a:r>
              <a:rPr lang="cs-CZ" sz="2200" smtClean="0">
                <a:solidFill>
                  <a:schemeClr val="tx2"/>
                </a:solidFill>
              </a:rPr>
              <a:t>za </a:t>
            </a:r>
            <a:r>
              <a:rPr lang="cs-CZ" sz="2200" dirty="0" smtClean="0">
                <a:solidFill>
                  <a:schemeClr val="tx2"/>
                </a:solidFill>
              </a:rPr>
              <a:t>svého nástupce si zvolil Vladislava </a:t>
            </a:r>
            <a:r>
              <a:rPr lang="cs-CZ" sz="2200" dirty="0" smtClean="0">
                <a:solidFill>
                  <a:schemeClr val="tx2"/>
                </a:solidFill>
              </a:rPr>
              <a:t>Jagellonského</a:t>
            </a:r>
            <a:endParaRPr lang="cs-CZ" sz="2200" dirty="0" smtClean="0">
              <a:solidFill>
                <a:schemeClr val="tx2"/>
              </a:solidFill>
            </a:endParaRPr>
          </a:p>
          <a:p>
            <a:endParaRPr lang="cs-CZ" sz="2800" dirty="0" smtClean="0">
              <a:solidFill>
                <a:schemeClr val="tx2"/>
              </a:solidFill>
            </a:endParaRPr>
          </a:p>
          <a:p>
            <a:endParaRPr lang="cs-CZ" dirty="0"/>
          </a:p>
        </p:txBody>
      </p:sp>
      <p:pic>
        <p:nvPicPr>
          <p:cNvPr id="5" name="Zástupný symbol pro obsah 3" descr="Jiří z Poděbrad 1458-1471.jpg"/>
          <p:cNvPicPr>
            <a:picLocks noGrp="1" noChangeAspect="1"/>
          </p:cNvPicPr>
          <p:nvPr>
            <p:ph sz="half" idx="1"/>
          </p:nvPr>
        </p:nvPicPr>
        <p:blipFill>
          <a:blip r:embed="rId2" cstate="print"/>
          <a:stretch>
            <a:fillRect/>
          </a:stretch>
        </p:blipFill>
        <p:spPr>
          <a:xfrm>
            <a:off x="457200" y="2016534"/>
            <a:ext cx="4038600" cy="4242570"/>
          </a:xfrm>
          <a:effectLst>
            <a:softEdge rad="317500"/>
          </a:effectLst>
        </p:spPr>
      </p:pic>
      <p:sp>
        <p:nvSpPr>
          <p:cNvPr id="6" name="Obdélník 5"/>
          <p:cNvSpPr/>
          <p:nvPr/>
        </p:nvSpPr>
        <p:spPr>
          <a:xfrm>
            <a:off x="2123728" y="6237312"/>
            <a:ext cx="618631" cy="307777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1400" dirty="0">
                <a:latin typeface="+mj-lt"/>
              </a:rPr>
              <a:t>Obr</a:t>
            </a:r>
            <a:r>
              <a:rPr lang="cs-CZ" sz="1400" dirty="0" smtClean="0">
                <a:latin typeface="+mj-lt"/>
              </a:rPr>
              <a:t>. 7</a:t>
            </a:r>
            <a:endParaRPr lang="cs-CZ" sz="1400" dirty="0">
              <a:latin typeface="+mj-lt"/>
            </a:endParaRPr>
          </a:p>
        </p:txBody>
      </p:sp>
    </p:spTree>
  </p:cSld>
  <p:clrMapOvr>
    <a:masterClrMapping/>
  </p:clrMapOvr>
  <p:transition spd="slow">
    <p:wheel/>
  </p:transition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C00000"/>
                </a:solidFill>
              </a:rPr>
              <a:t>Citace</a:t>
            </a:r>
            <a:r>
              <a:rPr lang="cs-CZ" dirty="0" smtClean="0"/>
              <a:t>		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US" sz="1100" dirty="0" smtClean="0">
                <a:solidFill>
                  <a:schemeClr val="tx2">
                    <a:lumMod val="75000"/>
                  </a:schemeClr>
                </a:solidFill>
                <a:hlinkClick r:id="rId2"/>
              </a:rPr>
              <a:t>[</a:t>
            </a:r>
            <a:r>
              <a:rPr lang="cs-CZ" sz="1100" dirty="0" smtClean="0">
                <a:solidFill>
                  <a:schemeClr val="tx2">
                    <a:lumMod val="75000"/>
                  </a:schemeClr>
                </a:solidFill>
                <a:hlinkClick r:id="rId2"/>
              </a:rPr>
              <a:t>obr. 1</a:t>
            </a:r>
            <a:r>
              <a:rPr lang="en-US" sz="1100" dirty="0" smtClean="0">
                <a:solidFill>
                  <a:schemeClr val="tx2">
                    <a:lumMod val="75000"/>
                  </a:schemeClr>
                </a:solidFill>
                <a:hlinkClick r:id="rId2"/>
              </a:rPr>
              <a:t>]</a:t>
            </a:r>
            <a:r>
              <a:rPr lang="cs-CZ" sz="1100" dirty="0" smtClean="0">
                <a:solidFill>
                  <a:schemeClr val="tx2">
                    <a:lumMod val="75000"/>
                  </a:schemeClr>
                </a:solidFill>
              </a:rPr>
              <a:t>.</a:t>
            </a:r>
            <a:r>
              <a:rPr lang="en-US" sz="1100" dirty="0" smtClean="0">
                <a:solidFill>
                  <a:schemeClr val="tx2">
                    <a:lumMod val="75000"/>
                  </a:schemeClr>
                </a:solidFill>
                <a:hlinkClick r:id="rId2"/>
              </a:rPr>
              <a:t>[</a:t>
            </a:r>
            <a:r>
              <a:rPr lang="en-US" sz="1100" dirty="0" err="1" smtClean="0">
                <a:solidFill>
                  <a:schemeClr val="tx2">
                    <a:lumMod val="75000"/>
                  </a:schemeClr>
                </a:solidFill>
                <a:hlinkClick r:id="rId2"/>
              </a:rPr>
              <a:t>citace</a:t>
            </a:r>
            <a:r>
              <a:rPr lang="en-US" sz="1100" dirty="0" smtClean="0">
                <a:solidFill>
                  <a:schemeClr val="tx2">
                    <a:lumMod val="75000"/>
                  </a:schemeClr>
                </a:solidFill>
                <a:hlinkClick r:id="rId2"/>
              </a:rPr>
              <a:t> 2011</a:t>
            </a:r>
            <a:r>
              <a:rPr lang="cs-CZ" sz="1100" dirty="0" smtClean="0">
                <a:solidFill>
                  <a:schemeClr val="tx2">
                    <a:lumMod val="75000"/>
                  </a:schemeClr>
                </a:solidFill>
                <a:hlinkClick r:id="rId2"/>
              </a:rPr>
              <a:t>-11-17</a:t>
            </a:r>
            <a:r>
              <a:rPr lang="en-US" sz="1100" dirty="0" smtClean="0">
                <a:solidFill>
                  <a:schemeClr val="tx2">
                    <a:lumMod val="75000"/>
                  </a:schemeClr>
                </a:solidFill>
                <a:hlinkClick r:id="rId2"/>
              </a:rPr>
              <a:t>]</a:t>
            </a:r>
            <a:r>
              <a:rPr lang="cs-CZ" sz="1100" dirty="0" smtClean="0">
                <a:solidFill>
                  <a:schemeClr val="tx2">
                    <a:lumMod val="75000"/>
                  </a:schemeClr>
                </a:solidFill>
                <a:hlinkClick r:id="rId2"/>
              </a:rPr>
              <a:t>.Dostupný na www:</a:t>
            </a:r>
          </a:p>
          <a:p>
            <a:r>
              <a:rPr lang="cs-CZ" sz="1100" dirty="0" smtClean="0">
                <a:solidFill>
                  <a:schemeClr val="tx2">
                    <a:lumMod val="75000"/>
                  </a:schemeClr>
                </a:solidFill>
              </a:rPr>
              <a:t> </a:t>
            </a:r>
            <a:r>
              <a:rPr lang="cs-CZ" sz="1100" dirty="0" smtClean="0">
                <a:solidFill>
                  <a:schemeClr val="tx2">
                    <a:lumMod val="75000"/>
                  </a:schemeClr>
                </a:solidFill>
                <a:hlinkClick r:id="rId3"/>
              </a:rPr>
              <a:t>http://www.moje-</a:t>
            </a:r>
            <a:r>
              <a:rPr lang="cs-CZ" sz="1100" dirty="0" err="1" smtClean="0">
                <a:solidFill>
                  <a:schemeClr val="tx2">
                    <a:lumMod val="75000"/>
                  </a:schemeClr>
                </a:solidFill>
                <a:hlinkClick r:id="rId3"/>
              </a:rPr>
              <a:t>nazory.estranky.cz</a:t>
            </a:r>
            <a:r>
              <a:rPr lang="cs-CZ" sz="1100" dirty="0" smtClean="0">
                <a:solidFill>
                  <a:schemeClr val="tx2">
                    <a:lumMod val="75000"/>
                  </a:schemeClr>
                </a:solidFill>
                <a:hlinkClick r:id="rId3"/>
              </a:rPr>
              <a:t>/</a:t>
            </a:r>
            <a:r>
              <a:rPr lang="cs-CZ" sz="1100" dirty="0" err="1" smtClean="0">
                <a:solidFill>
                  <a:schemeClr val="tx2">
                    <a:lumMod val="75000"/>
                  </a:schemeClr>
                </a:solidFill>
                <a:hlinkClick r:id="rId3"/>
              </a:rPr>
              <a:t>img</a:t>
            </a:r>
            <a:r>
              <a:rPr lang="cs-CZ" sz="1100" dirty="0" smtClean="0">
                <a:solidFill>
                  <a:schemeClr val="tx2">
                    <a:lumMod val="75000"/>
                  </a:schemeClr>
                </a:solidFill>
                <a:hlinkClick r:id="rId3"/>
              </a:rPr>
              <a:t>/</a:t>
            </a:r>
            <a:r>
              <a:rPr lang="cs-CZ" sz="1100" dirty="0" err="1" smtClean="0">
                <a:solidFill>
                  <a:schemeClr val="tx2">
                    <a:lumMod val="75000"/>
                  </a:schemeClr>
                </a:solidFill>
                <a:hlinkClick r:id="rId3"/>
              </a:rPr>
              <a:t>picture</a:t>
            </a:r>
            <a:r>
              <a:rPr lang="cs-CZ" sz="1100" dirty="0" smtClean="0">
                <a:solidFill>
                  <a:schemeClr val="tx2">
                    <a:lumMod val="75000"/>
                  </a:schemeClr>
                </a:solidFill>
                <a:hlinkClick r:id="rId3"/>
              </a:rPr>
              <a:t>/375/fischer-po-</a:t>
            </a:r>
            <a:r>
              <a:rPr lang="cs-CZ" sz="1100" dirty="0" err="1" smtClean="0">
                <a:solidFill>
                  <a:schemeClr val="tx2">
                    <a:lumMod val="75000"/>
                  </a:schemeClr>
                </a:solidFill>
                <a:hlinkClick r:id="rId3"/>
              </a:rPr>
              <a:t>bitve</a:t>
            </a:r>
            <a:r>
              <a:rPr lang="cs-CZ" sz="1100" dirty="0" smtClean="0">
                <a:solidFill>
                  <a:schemeClr val="tx2">
                    <a:lumMod val="75000"/>
                  </a:schemeClr>
                </a:solidFill>
                <a:hlinkClick r:id="rId3"/>
              </a:rPr>
              <a:t>-u-lipan.</a:t>
            </a:r>
            <a:r>
              <a:rPr lang="cs-CZ" sz="1100" dirty="0" err="1" smtClean="0">
                <a:solidFill>
                  <a:schemeClr val="tx2">
                    <a:lumMod val="75000"/>
                  </a:schemeClr>
                </a:solidFill>
                <a:hlinkClick r:id="rId3"/>
              </a:rPr>
              <a:t>jpg</a:t>
            </a:r>
            <a:endParaRPr lang="cs-CZ" sz="1100" dirty="0" smtClean="0">
              <a:solidFill>
                <a:schemeClr val="tx2">
                  <a:lumMod val="75000"/>
                </a:schemeClr>
              </a:solidFill>
            </a:endParaRPr>
          </a:p>
          <a:p>
            <a:r>
              <a:rPr lang="en-US" sz="1100" dirty="0" smtClean="0">
                <a:solidFill>
                  <a:schemeClr val="tx2">
                    <a:lumMod val="75000"/>
                  </a:schemeClr>
                </a:solidFill>
                <a:hlinkClick r:id="rId2"/>
              </a:rPr>
              <a:t>[</a:t>
            </a:r>
            <a:r>
              <a:rPr lang="cs-CZ" sz="1100" dirty="0" smtClean="0">
                <a:solidFill>
                  <a:schemeClr val="tx2">
                    <a:lumMod val="75000"/>
                  </a:schemeClr>
                </a:solidFill>
                <a:hlinkClick r:id="rId2"/>
              </a:rPr>
              <a:t>obr. 2</a:t>
            </a:r>
            <a:r>
              <a:rPr lang="en-US" sz="1100" dirty="0" smtClean="0">
                <a:solidFill>
                  <a:schemeClr val="tx2">
                    <a:lumMod val="75000"/>
                  </a:schemeClr>
                </a:solidFill>
                <a:hlinkClick r:id="rId2"/>
              </a:rPr>
              <a:t>]</a:t>
            </a:r>
            <a:r>
              <a:rPr lang="cs-CZ" sz="1100" dirty="0" smtClean="0">
                <a:solidFill>
                  <a:schemeClr val="tx2">
                    <a:lumMod val="75000"/>
                  </a:schemeClr>
                </a:solidFill>
              </a:rPr>
              <a:t>.</a:t>
            </a:r>
            <a:r>
              <a:rPr lang="en-US" sz="1100" dirty="0" smtClean="0">
                <a:solidFill>
                  <a:schemeClr val="tx2">
                    <a:lumMod val="75000"/>
                  </a:schemeClr>
                </a:solidFill>
                <a:hlinkClick r:id="rId2"/>
              </a:rPr>
              <a:t>[</a:t>
            </a:r>
            <a:r>
              <a:rPr lang="en-US" sz="1100" dirty="0" err="1" smtClean="0">
                <a:solidFill>
                  <a:schemeClr val="tx2">
                    <a:lumMod val="75000"/>
                  </a:schemeClr>
                </a:solidFill>
                <a:hlinkClick r:id="rId2"/>
              </a:rPr>
              <a:t>citace</a:t>
            </a:r>
            <a:r>
              <a:rPr lang="en-US" sz="1100" dirty="0" smtClean="0">
                <a:solidFill>
                  <a:schemeClr val="tx2">
                    <a:lumMod val="75000"/>
                  </a:schemeClr>
                </a:solidFill>
                <a:hlinkClick r:id="rId2"/>
              </a:rPr>
              <a:t> 2011</a:t>
            </a:r>
            <a:r>
              <a:rPr lang="cs-CZ" sz="1100" dirty="0" smtClean="0">
                <a:solidFill>
                  <a:schemeClr val="tx2">
                    <a:lumMod val="75000"/>
                  </a:schemeClr>
                </a:solidFill>
                <a:hlinkClick r:id="rId2"/>
              </a:rPr>
              <a:t>-11-17</a:t>
            </a:r>
            <a:r>
              <a:rPr lang="en-US" sz="1100" dirty="0" smtClean="0">
                <a:solidFill>
                  <a:schemeClr val="tx2">
                    <a:lumMod val="75000"/>
                  </a:schemeClr>
                </a:solidFill>
                <a:hlinkClick r:id="rId2"/>
              </a:rPr>
              <a:t>]</a:t>
            </a:r>
            <a:r>
              <a:rPr lang="cs-CZ" sz="1100" dirty="0" smtClean="0">
                <a:solidFill>
                  <a:schemeClr val="tx2">
                    <a:lumMod val="75000"/>
                  </a:schemeClr>
                </a:solidFill>
                <a:hlinkClick r:id="rId2"/>
              </a:rPr>
              <a:t>.Dostupný na www:</a:t>
            </a:r>
          </a:p>
          <a:p>
            <a:pPr>
              <a:buNone/>
            </a:pPr>
            <a:r>
              <a:rPr lang="cs-CZ" sz="1100" dirty="0" smtClean="0">
                <a:solidFill>
                  <a:schemeClr val="tx2">
                    <a:lumMod val="75000"/>
                  </a:schemeClr>
                </a:solidFill>
              </a:rPr>
              <a:t>        </a:t>
            </a:r>
            <a:r>
              <a:rPr lang="cs-CZ" sz="1100" dirty="0" smtClean="0">
                <a:solidFill>
                  <a:schemeClr val="tx2">
                    <a:lumMod val="75000"/>
                  </a:schemeClr>
                </a:solidFill>
                <a:hlinkClick r:id="rId4"/>
              </a:rPr>
              <a:t>http://www.</a:t>
            </a:r>
            <a:r>
              <a:rPr lang="cs-CZ" sz="1100" dirty="0" err="1" smtClean="0">
                <a:solidFill>
                  <a:schemeClr val="tx2">
                    <a:lumMod val="75000"/>
                  </a:schemeClr>
                </a:solidFill>
                <a:hlinkClick r:id="rId4"/>
              </a:rPr>
              <a:t>cojeco.cz</a:t>
            </a:r>
            <a:r>
              <a:rPr lang="cs-CZ" sz="1100" dirty="0" smtClean="0">
                <a:solidFill>
                  <a:schemeClr val="tx2">
                    <a:lumMod val="75000"/>
                  </a:schemeClr>
                </a:solidFill>
                <a:hlinkClick r:id="rId4"/>
              </a:rPr>
              <a:t>/</a:t>
            </a:r>
            <a:r>
              <a:rPr lang="cs-CZ" sz="1100" dirty="0" err="1" smtClean="0">
                <a:solidFill>
                  <a:schemeClr val="tx2">
                    <a:lumMod val="75000"/>
                  </a:schemeClr>
                </a:solidFill>
                <a:hlinkClick r:id="rId4"/>
              </a:rPr>
              <a:t>attach</a:t>
            </a:r>
            <a:r>
              <a:rPr lang="cs-CZ" sz="1100" dirty="0" smtClean="0">
                <a:solidFill>
                  <a:schemeClr val="tx2">
                    <a:lumMod val="75000"/>
                  </a:schemeClr>
                </a:solidFill>
                <a:hlinkClick r:id="rId4"/>
              </a:rPr>
              <a:t>/</a:t>
            </a:r>
            <a:r>
              <a:rPr lang="cs-CZ" sz="1100" dirty="0" err="1" smtClean="0">
                <a:solidFill>
                  <a:schemeClr val="tx2">
                    <a:lumMod val="75000"/>
                  </a:schemeClr>
                </a:solidFill>
                <a:hlinkClick r:id="rId4"/>
              </a:rPr>
              <a:t>ilustrations</a:t>
            </a:r>
            <a:r>
              <a:rPr lang="cs-CZ" sz="1100" dirty="0" smtClean="0">
                <a:solidFill>
                  <a:schemeClr val="tx2">
                    <a:lumMod val="75000"/>
                  </a:schemeClr>
                </a:solidFill>
                <a:hlinkClick r:id="rId4"/>
              </a:rPr>
              <a:t>/3bdf07077e79d.jpg</a:t>
            </a:r>
            <a:endParaRPr lang="cs-CZ" sz="1100" dirty="0" smtClean="0">
              <a:solidFill>
                <a:schemeClr val="tx2">
                  <a:lumMod val="75000"/>
                </a:schemeClr>
              </a:solidFill>
            </a:endParaRPr>
          </a:p>
          <a:p>
            <a:r>
              <a:rPr lang="en-US" sz="1100" dirty="0" smtClean="0">
                <a:solidFill>
                  <a:schemeClr val="tx2">
                    <a:lumMod val="75000"/>
                  </a:schemeClr>
                </a:solidFill>
                <a:hlinkClick r:id="rId2"/>
              </a:rPr>
              <a:t>[</a:t>
            </a:r>
            <a:r>
              <a:rPr lang="cs-CZ" sz="1100" dirty="0" smtClean="0">
                <a:solidFill>
                  <a:schemeClr val="tx2">
                    <a:lumMod val="75000"/>
                  </a:schemeClr>
                </a:solidFill>
                <a:hlinkClick r:id="rId2"/>
              </a:rPr>
              <a:t>obr. 3</a:t>
            </a:r>
            <a:r>
              <a:rPr lang="en-US" sz="1100" dirty="0" smtClean="0">
                <a:solidFill>
                  <a:schemeClr val="tx2">
                    <a:lumMod val="75000"/>
                  </a:schemeClr>
                </a:solidFill>
                <a:hlinkClick r:id="rId2"/>
              </a:rPr>
              <a:t>]</a:t>
            </a:r>
            <a:r>
              <a:rPr lang="cs-CZ" sz="1100" dirty="0" smtClean="0">
                <a:solidFill>
                  <a:srgbClr val="CC6600"/>
                </a:solidFill>
              </a:rPr>
              <a:t>.</a:t>
            </a:r>
            <a:r>
              <a:rPr lang="en-US" sz="1100" dirty="0" smtClean="0">
                <a:solidFill>
                  <a:srgbClr val="CC6600"/>
                </a:solidFill>
              </a:rPr>
              <a:t>[</a:t>
            </a:r>
            <a:r>
              <a:rPr lang="en-US" sz="1100" dirty="0" err="1" smtClean="0">
                <a:solidFill>
                  <a:srgbClr val="CC6600"/>
                </a:solidFill>
              </a:rPr>
              <a:t>citace</a:t>
            </a:r>
            <a:r>
              <a:rPr lang="en-US" sz="1100" dirty="0" smtClean="0">
                <a:solidFill>
                  <a:srgbClr val="CC6600"/>
                </a:solidFill>
              </a:rPr>
              <a:t> 2011</a:t>
            </a:r>
            <a:r>
              <a:rPr lang="cs-CZ" sz="1100" dirty="0" smtClean="0">
                <a:solidFill>
                  <a:srgbClr val="CC6600"/>
                </a:solidFill>
              </a:rPr>
              <a:t>-11-17</a:t>
            </a:r>
            <a:r>
              <a:rPr lang="en-US" sz="1100" dirty="0" smtClean="0">
                <a:solidFill>
                  <a:srgbClr val="CC6600"/>
                </a:solidFill>
              </a:rPr>
              <a:t>]</a:t>
            </a:r>
            <a:r>
              <a:rPr lang="cs-CZ" sz="1100" dirty="0" smtClean="0">
                <a:solidFill>
                  <a:srgbClr val="CC6600"/>
                </a:solidFill>
              </a:rPr>
              <a:t>.Dostupný na www:</a:t>
            </a:r>
          </a:p>
          <a:p>
            <a:pPr>
              <a:buNone/>
            </a:pPr>
            <a:r>
              <a:rPr lang="cs-CZ" sz="1100" dirty="0" smtClean="0">
                <a:solidFill>
                  <a:schemeClr val="tx2">
                    <a:lumMod val="75000"/>
                  </a:schemeClr>
                </a:solidFill>
              </a:rPr>
              <a:t>        </a:t>
            </a:r>
            <a:r>
              <a:rPr lang="cs-CZ" sz="1100" dirty="0" smtClean="0">
                <a:solidFill>
                  <a:schemeClr val="tx2">
                    <a:lumMod val="75000"/>
                  </a:schemeClr>
                </a:solidFill>
                <a:hlinkClick r:id="rId5"/>
              </a:rPr>
              <a:t>http://www.panovnici.</a:t>
            </a:r>
            <a:r>
              <a:rPr lang="cs-CZ" sz="1100" dirty="0" err="1" smtClean="0">
                <a:solidFill>
                  <a:schemeClr val="tx2">
                    <a:lumMod val="75000"/>
                  </a:schemeClr>
                </a:solidFill>
                <a:hlinkClick r:id="rId5"/>
              </a:rPr>
              <a:t>estranky.cz</a:t>
            </a:r>
            <a:r>
              <a:rPr lang="cs-CZ" sz="1100" dirty="0" smtClean="0">
                <a:solidFill>
                  <a:schemeClr val="tx2">
                    <a:lumMod val="75000"/>
                  </a:schemeClr>
                </a:solidFill>
                <a:hlinkClick r:id="rId5"/>
              </a:rPr>
              <a:t>/</a:t>
            </a:r>
            <a:r>
              <a:rPr lang="cs-CZ" sz="1100" dirty="0" err="1" smtClean="0">
                <a:solidFill>
                  <a:schemeClr val="tx2">
                    <a:lumMod val="75000"/>
                  </a:schemeClr>
                </a:solidFill>
                <a:hlinkClick r:id="rId5"/>
              </a:rPr>
              <a:t>img</a:t>
            </a:r>
            <a:r>
              <a:rPr lang="cs-CZ" sz="1100" dirty="0" smtClean="0">
                <a:solidFill>
                  <a:schemeClr val="tx2">
                    <a:lumMod val="75000"/>
                  </a:schemeClr>
                </a:solidFill>
                <a:hlinkClick r:id="rId5"/>
              </a:rPr>
              <a:t>/</a:t>
            </a:r>
            <a:r>
              <a:rPr lang="cs-CZ" sz="1100" dirty="0" err="1" smtClean="0">
                <a:solidFill>
                  <a:schemeClr val="tx2">
                    <a:lumMod val="75000"/>
                  </a:schemeClr>
                </a:solidFill>
                <a:hlinkClick r:id="rId5"/>
              </a:rPr>
              <a:t>mid</a:t>
            </a:r>
            <a:r>
              <a:rPr lang="cs-CZ" sz="1100" dirty="0" smtClean="0">
                <a:solidFill>
                  <a:schemeClr val="tx2">
                    <a:lumMod val="75000"/>
                  </a:schemeClr>
                </a:solidFill>
                <a:hlinkClick r:id="rId5"/>
              </a:rPr>
              <a:t>/397/</a:t>
            </a:r>
            <a:r>
              <a:rPr lang="cs-CZ" sz="1100" dirty="0" err="1" smtClean="0">
                <a:solidFill>
                  <a:schemeClr val="tx2">
                    <a:lumMod val="75000"/>
                  </a:schemeClr>
                </a:solidFill>
                <a:hlinkClick r:id="rId5"/>
              </a:rPr>
              <a:t>ladislav</a:t>
            </a:r>
            <a:r>
              <a:rPr lang="cs-CZ" sz="1100" dirty="0" smtClean="0">
                <a:solidFill>
                  <a:schemeClr val="tx2">
                    <a:lumMod val="75000"/>
                  </a:schemeClr>
                </a:solidFill>
                <a:hlinkClick r:id="rId5"/>
              </a:rPr>
              <a:t>-pohrobek.</a:t>
            </a:r>
            <a:r>
              <a:rPr lang="cs-CZ" sz="1100" dirty="0" err="1" smtClean="0">
                <a:solidFill>
                  <a:schemeClr val="tx2">
                    <a:lumMod val="75000"/>
                  </a:schemeClr>
                </a:solidFill>
                <a:hlinkClick r:id="rId5"/>
              </a:rPr>
              <a:t>jpg</a:t>
            </a:r>
            <a:endParaRPr lang="cs-CZ" sz="1100" dirty="0" smtClean="0">
              <a:solidFill>
                <a:schemeClr val="tx2">
                  <a:lumMod val="75000"/>
                </a:schemeClr>
              </a:solidFill>
            </a:endParaRPr>
          </a:p>
          <a:p>
            <a:r>
              <a:rPr lang="en-US" sz="1100" dirty="0" smtClean="0">
                <a:solidFill>
                  <a:schemeClr val="tx2">
                    <a:lumMod val="75000"/>
                  </a:schemeClr>
                </a:solidFill>
                <a:hlinkClick r:id="rId2"/>
              </a:rPr>
              <a:t>[</a:t>
            </a:r>
            <a:r>
              <a:rPr lang="cs-CZ" sz="1100" dirty="0" smtClean="0">
                <a:solidFill>
                  <a:schemeClr val="tx2">
                    <a:lumMod val="75000"/>
                  </a:schemeClr>
                </a:solidFill>
                <a:hlinkClick r:id="rId2"/>
              </a:rPr>
              <a:t>obr. 4</a:t>
            </a:r>
            <a:r>
              <a:rPr lang="en-US" sz="1100" dirty="0" smtClean="0">
                <a:solidFill>
                  <a:schemeClr val="tx2">
                    <a:lumMod val="75000"/>
                  </a:schemeClr>
                </a:solidFill>
                <a:hlinkClick r:id="rId2"/>
              </a:rPr>
              <a:t>]</a:t>
            </a:r>
            <a:r>
              <a:rPr lang="cs-CZ" sz="1100" dirty="0" smtClean="0">
                <a:solidFill>
                  <a:schemeClr val="tx2">
                    <a:lumMod val="75000"/>
                  </a:schemeClr>
                </a:solidFill>
              </a:rPr>
              <a:t>.</a:t>
            </a:r>
            <a:r>
              <a:rPr lang="en-US" sz="1100" dirty="0" smtClean="0">
                <a:solidFill>
                  <a:schemeClr val="tx2">
                    <a:lumMod val="75000"/>
                  </a:schemeClr>
                </a:solidFill>
                <a:hlinkClick r:id="rId2"/>
              </a:rPr>
              <a:t>[</a:t>
            </a:r>
            <a:r>
              <a:rPr lang="en-US" sz="1100" dirty="0" err="1" smtClean="0">
                <a:solidFill>
                  <a:schemeClr val="tx2">
                    <a:lumMod val="75000"/>
                  </a:schemeClr>
                </a:solidFill>
                <a:hlinkClick r:id="rId2"/>
              </a:rPr>
              <a:t>citace</a:t>
            </a:r>
            <a:r>
              <a:rPr lang="en-US" sz="1100" dirty="0" smtClean="0">
                <a:solidFill>
                  <a:schemeClr val="tx2">
                    <a:lumMod val="75000"/>
                  </a:schemeClr>
                </a:solidFill>
                <a:hlinkClick r:id="rId2"/>
              </a:rPr>
              <a:t> 2011</a:t>
            </a:r>
            <a:r>
              <a:rPr lang="cs-CZ" sz="1100" dirty="0" smtClean="0">
                <a:solidFill>
                  <a:schemeClr val="tx2">
                    <a:lumMod val="75000"/>
                  </a:schemeClr>
                </a:solidFill>
                <a:hlinkClick r:id="rId2"/>
              </a:rPr>
              <a:t>-11-17</a:t>
            </a:r>
            <a:r>
              <a:rPr lang="en-US" sz="1100" dirty="0" smtClean="0">
                <a:solidFill>
                  <a:schemeClr val="tx2">
                    <a:lumMod val="75000"/>
                  </a:schemeClr>
                </a:solidFill>
                <a:hlinkClick r:id="rId2"/>
              </a:rPr>
              <a:t>]</a:t>
            </a:r>
            <a:r>
              <a:rPr lang="cs-CZ" sz="1100" dirty="0" smtClean="0">
                <a:solidFill>
                  <a:schemeClr val="tx2">
                    <a:lumMod val="75000"/>
                  </a:schemeClr>
                </a:solidFill>
                <a:hlinkClick r:id="rId2"/>
              </a:rPr>
              <a:t>.Dostupný na www: </a:t>
            </a:r>
          </a:p>
          <a:p>
            <a:pPr>
              <a:buNone/>
            </a:pPr>
            <a:r>
              <a:rPr lang="cs-CZ" sz="1100" dirty="0" smtClean="0">
                <a:solidFill>
                  <a:schemeClr val="tx2">
                    <a:lumMod val="75000"/>
                  </a:schemeClr>
                </a:solidFill>
                <a:hlinkClick r:id="rId6"/>
              </a:rPr>
              <a:t>        http://www.</a:t>
            </a:r>
            <a:r>
              <a:rPr lang="cs-CZ" sz="1100" dirty="0" err="1" smtClean="0">
                <a:solidFill>
                  <a:schemeClr val="tx2">
                    <a:lumMod val="75000"/>
                  </a:schemeClr>
                </a:solidFill>
                <a:hlinkClick r:id="rId6"/>
              </a:rPr>
              <a:t>stanislavkropik.sweb.cz</a:t>
            </a:r>
            <a:r>
              <a:rPr lang="cs-CZ" sz="1100" dirty="0" smtClean="0">
                <a:solidFill>
                  <a:schemeClr val="tx2">
                    <a:lumMod val="75000"/>
                  </a:schemeClr>
                </a:solidFill>
                <a:hlinkClick r:id="rId6"/>
              </a:rPr>
              <a:t>/Ji%C5%99%C3%AD%20z%20Pod%C4%9Bbrad%201458-1471.jpg</a:t>
            </a:r>
            <a:endParaRPr lang="cs-CZ" sz="1100" dirty="0" smtClean="0">
              <a:solidFill>
                <a:schemeClr val="tx2">
                  <a:lumMod val="75000"/>
                </a:schemeClr>
              </a:solidFill>
            </a:endParaRPr>
          </a:p>
          <a:p>
            <a:r>
              <a:rPr lang="en-US" sz="1100" dirty="0" smtClean="0">
                <a:solidFill>
                  <a:schemeClr val="tx2">
                    <a:lumMod val="75000"/>
                  </a:schemeClr>
                </a:solidFill>
                <a:hlinkClick r:id="rId2"/>
              </a:rPr>
              <a:t>[</a:t>
            </a:r>
            <a:r>
              <a:rPr lang="cs-CZ" sz="1100" dirty="0" smtClean="0">
                <a:solidFill>
                  <a:schemeClr val="tx2">
                    <a:lumMod val="75000"/>
                  </a:schemeClr>
                </a:solidFill>
                <a:hlinkClick r:id="rId2"/>
              </a:rPr>
              <a:t>obr. 5</a:t>
            </a:r>
            <a:r>
              <a:rPr lang="en-US" sz="1100" dirty="0" smtClean="0">
                <a:solidFill>
                  <a:schemeClr val="tx2">
                    <a:lumMod val="75000"/>
                  </a:schemeClr>
                </a:solidFill>
                <a:hlinkClick r:id="rId2"/>
              </a:rPr>
              <a:t>]</a:t>
            </a:r>
            <a:r>
              <a:rPr lang="cs-CZ" sz="1100" dirty="0" smtClean="0">
                <a:solidFill>
                  <a:schemeClr val="tx2">
                    <a:lumMod val="75000"/>
                  </a:schemeClr>
                </a:solidFill>
              </a:rPr>
              <a:t>.</a:t>
            </a:r>
            <a:r>
              <a:rPr lang="en-US" sz="1100" dirty="0" smtClean="0">
                <a:solidFill>
                  <a:schemeClr val="tx2">
                    <a:lumMod val="75000"/>
                  </a:schemeClr>
                </a:solidFill>
                <a:hlinkClick r:id="rId2"/>
              </a:rPr>
              <a:t>[</a:t>
            </a:r>
            <a:r>
              <a:rPr lang="en-US" sz="1100" dirty="0" err="1" smtClean="0">
                <a:solidFill>
                  <a:schemeClr val="tx2">
                    <a:lumMod val="75000"/>
                  </a:schemeClr>
                </a:solidFill>
                <a:hlinkClick r:id="rId2"/>
              </a:rPr>
              <a:t>citace</a:t>
            </a:r>
            <a:r>
              <a:rPr lang="en-US" sz="1100" dirty="0" smtClean="0">
                <a:solidFill>
                  <a:schemeClr val="tx2">
                    <a:lumMod val="75000"/>
                  </a:schemeClr>
                </a:solidFill>
                <a:hlinkClick r:id="rId2"/>
              </a:rPr>
              <a:t> 2011</a:t>
            </a:r>
            <a:r>
              <a:rPr lang="cs-CZ" sz="1100" dirty="0" smtClean="0">
                <a:solidFill>
                  <a:schemeClr val="tx2">
                    <a:lumMod val="75000"/>
                  </a:schemeClr>
                </a:solidFill>
                <a:hlinkClick r:id="rId2"/>
              </a:rPr>
              <a:t>-11-17</a:t>
            </a:r>
            <a:r>
              <a:rPr lang="en-US" sz="1100" dirty="0" smtClean="0">
                <a:solidFill>
                  <a:schemeClr val="tx2">
                    <a:lumMod val="75000"/>
                  </a:schemeClr>
                </a:solidFill>
                <a:hlinkClick r:id="rId2"/>
              </a:rPr>
              <a:t>]</a:t>
            </a:r>
            <a:r>
              <a:rPr lang="cs-CZ" sz="1100" dirty="0" smtClean="0">
                <a:solidFill>
                  <a:schemeClr val="tx2">
                    <a:lumMod val="75000"/>
                  </a:schemeClr>
                </a:solidFill>
                <a:hlinkClick r:id="rId2"/>
              </a:rPr>
              <a:t>.Dostupný na www:</a:t>
            </a:r>
          </a:p>
          <a:p>
            <a:pPr>
              <a:buNone/>
            </a:pPr>
            <a:r>
              <a:rPr lang="cs-CZ" sz="1100" dirty="0" smtClean="0">
                <a:solidFill>
                  <a:schemeClr val="tx2">
                    <a:lumMod val="75000"/>
                  </a:schemeClr>
                </a:solidFill>
                <a:hlinkClick r:id="rId7"/>
              </a:rPr>
              <a:t>        http://www.galerie-online.</a:t>
            </a:r>
            <a:r>
              <a:rPr lang="cs-CZ" sz="1100" dirty="0" err="1" smtClean="0">
                <a:solidFill>
                  <a:schemeClr val="tx2">
                    <a:lumMod val="75000"/>
                  </a:schemeClr>
                </a:solidFill>
                <a:hlinkClick r:id="rId7"/>
              </a:rPr>
              <a:t>cz</a:t>
            </a:r>
            <a:r>
              <a:rPr lang="cs-CZ" sz="1100" dirty="0" smtClean="0">
                <a:solidFill>
                  <a:schemeClr val="tx2">
                    <a:lumMod val="75000"/>
                  </a:schemeClr>
                </a:solidFill>
                <a:hlinkClick r:id="rId7"/>
              </a:rPr>
              <a:t>/</a:t>
            </a:r>
            <a:r>
              <a:rPr lang="cs-CZ" sz="1100" dirty="0" err="1" smtClean="0">
                <a:solidFill>
                  <a:schemeClr val="tx2">
                    <a:lumMod val="75000"/>
                  </a:schemeClr>
                </a:solidFill>
                <a:hlinkClick r:id="rId7"/>
              </a:rPr>
              <a:t>out</a:t>
            </a:r>
            <a:r>
              <a:rPr lang="cs-CZ" sz="1100" dirty="0" smtClean="0">
                <a:solidFill>
                  <a:schemeClr val="tx2">
                    <a:lumMod val="75000"/>
                  </a:schemeClr>
                </a:solidFill>
                <a:hlinkClick r:id="rId7"/>
              </a:rPr>
              <a:t>/</a:t>
            </a:r>
            <a:r>
              <a:rPr lang="cs-CZ" sz="1100" dirty="0" err="1" smtClean="0">
                <a:solidFill>
                  <a:schemeClr val="tx2">
                    <a:lumMod val="75000"/>
                  </a:schemeClr>
                </a:solidFill>
                <a:hlinkClick r:id="rId7"/>
              </a:rPr>
              <a:t>pictures</a:t>
            </a:r>
            <a:r>
              <a:rPr lang="cs-CZ" sz="1100" dirty="0" smtClean="0">
                <a:solidFill>
                  <a:schemeClr val="tx2">
                    <a:lumMod val="75000"/>
                  </a:schemeClr>
                </a:solidFill>
                <a:hlinkClick r:id="rId7"/>
              </a:rPr>
              <a:t>/z1/</a:t>
            </a:r>
            <a:r>
              <a:rPr lang="cs-CZ" sz="1100" dirty="0" err="1" smtClean="0">
                <a:solidFill>
                  <a:schemeClr val="tx2">
                    <a:lumMod val="75000"/>
                  </a:schemeClr>
                </a:solidFill>
                <a:hlinkClick r:id="rId7"/>
              </a:rPr>
              <a:t>krizaci</a:t>
            </a:r>
            <a:r>
              <a:rPr lang="cs-CZ" sz="1100" dirty="0" smtClean="0">
                <a:solidFill>
                  <a:schemeClr val="tx2">
                    <a:lumMod val="75000"/>
                  </a:schemeClr>
                </a:solidFill>
                <a:hlinkClick r:id="rId7"/>
              </a:rPr>
              <a:t>_a_</a:t>
            </a:r>
            <a:r>
              <a:rPr lang="cs-CZ" sz="1100" dirty="0" err="1" smtClean="0">
                <a:solidFill>
                  <a:schemeClr val="tx2">
                    <a:lumMod val="75000"/>
                  </a:schemeClr>
                </a:solidFill>
                <a:hlinkClick r:id="rId7"/>
              </a:rPr>
              <a:t>husite</a:t>
            </a:r>
            <a:r>
              <a:rPr lang="cs-CZ" sz="1100" dirty="0" smtClean="0">
                <a:solidFill>
                  <a:schemeClr val="tx2">
                    <a:lumMod val="75000"/>
                  </a:schemeClr>
                </a:solidFill>
                <a:hlinkClick r:id="rId7"/>
              </a:rPr>
              <a:t>_</a:t>
            </a:r>
            <a:r>
              <a:rPr lang="cs-CZ" sz="1100" dirty="0" err="1" smtClean="0">
                <a:solidFill>
                  <a:schemeClr val="tx2">
                    <a:lumMod val="75000"/>
                  </a:schemeClr>
                </a:solidFill>
                <a:hlinkClick r:id="rId7"/>
              </a:rPr>
              <a:t>lubomir</a:t>
            </a:r>
            <a:r>
              <a:rPr lang="cs-CZ" sz="1100" dirty="0" smtClean="0">
                <a:solidFill>
                  <a:schemeClr val="tx2">
                    <a:lumMod val="75000"/>
                  </a:schemeClr>
                </a:solidFill>
                <a:hlinkClick r:id="rId7"/>
              </a:rPr>
              <a:t>_stejskal_z1.jpg</a:t>
            </a:r>
            <a:endParaRPr lang="cs-CZ" sz="1100" dirty="0" smtClean="0">
              <a:solidFill>
                <a:schemeClr val="tx2">
                  <a:lumMod val="75000"/>
                </a:schemeClr>
              </a:solidFill>
            </a:endParaRPr>
          </a:p>
          <a:p>
            <a:r>
              <a:rPr lang="en-US" sz="1100" dirty="0" smtClean="0">
                <a:solidFill>
                  <a:schemeClr val="tx2">
                    <a:lumMod val="75000"/>
                  </a:schemeClr>
                </a:solidFill>
                <a:hlinkClick r:id="rId2"/>
              </a:rPr>
              <a:t>[</a:t>
            </a:r>
            <a:r>
              <a:rPr lang="cs-CZ" sz="1100" dirty="0" smtClean="0">
                <a:solidFill>
                  <a:schemeClr val="tx2">
                    <a:lumMod val="75000"/>
                  </a:schemeClr>
                </a:solidFill>
                <a:hlinkClick r:id="rId2"/>
              </a:rPr>
              <a:t>obr.6</a:t>
            </a:r>
            <a:r>
              <a:rPr lang="en-US" sz="1100" dirty="0" smtClean="0">
                <a:solidFill>
                  <a:schemeClr val="tx2">
                    <a:lumMod val="75000"/>
                  </a:schemeClr>
                </a:solidFill>
                <a:hlinkClick r:id="rId2"/>
              </a:rPr>
              <a:t>]</a:t>
            </a:r>
            <a:r>
              <a:rPr lang="cs-CZ" sz="1100" dirty="0" smtClean="0">
                <a:solidFill>
                  <a:schemeClr val="tx2">
                    <a:lumMod val="75000"/>
                  </a:schemeClr>
                </a:solidFill>
              </a:rPr>
              <a:t>.</a:t>
            </a:r>
            <a:r>
              <a:rPr lang="en-US" sz="1100" dirty="0" smtClean="0">
                <a:solidFill>
                  <a:schemeClr val="tx2">
                    <a:lumMod val="75000"/>
                  </a:schemeClr>
                </a:solidFill>
                <a:hlinkClick r:id="rId2"/>
              </a:rPr>
              <a:t>[</a:t>
            </a:r>
            <a:r>
              <a:rPr lang="en-US" sz="1100" dirty="0" err="1" smtClean="0">
                <a:solidFill>
                  <a:schemeClr val="tx2">
                    <a:lumMod val="75000"/>
                  </a:schemeClr>
                </a:solidFill>
                <a:hlinkClick r:id="rId2"/>
              </a:rPr>
              <a:t>citace</a:t>
            </a:r>
            <a:r>
              <a:rPr lang="en-US" sz="1100" dirty="0" smtClean="0">
                <a:solidFill>
                  <a:schemeClr val="tx2">
                    <a:lumMod val="75000"/>
                  </a:schemeClr>
                </a:solidFill>
                <a:hlinkClick r:id="rId2"/>
              </a:rPr>
              <a:t> 2011</a:t>
            </a:r>
            <a:r>
              <a:rPr lang="cs-CZ" sz="1100" dirty="0" smtClean="0">
                <a:solidFill>
                  <a:schemeClr val="tx2">
                    <a:lumMod val="75000"/>
                  </a:schemeClr>
                </a:solidFill>
                <a:hlinkClick r:id="rId2"/>
              </a:rPr>
              <a:t>-11-17</a:t>
            </a:r>
            <a:r>
              <a:rPr lang="en-US" sz="1100" dirty="0" smtClean="0">
                <a:solidFill>
                  <a:schemeClr val="tx2">
                    <a:lumMod val="75000"/>
                  </a:schemeClr>
                </a:solidFill>
                <a:hlinkClick r:id="rId2"/>
              </a:rPr>
              <a:t>]</a:t>
            </a:r>
            <a:r>
              <a:rPr lang="cs-CZ" sz="1100" dirty="0" smtClean="0">
                <a:solidFill>
                  <a:schemeClr val="tx2">
                    <a:lumMod val="75000"/>
                  </a:schemeClr>
                </a:solidFill>
                <a:hlinkClick r:id="rId2"/>
              </a:rPr>
              <a:t>.Dostupný na www:</a:t>
            </a:r>
          </a:p>
          <a:p>
            <a:pPr>
              <a:buNone/>
            </a:pPr>
            <a:r>
              <a:rPr lang="cs-CZ" sz="1100" dirty="0" smtClean="0">
                <a:solidFill>
                  <a:schemeClr val="tx2">
                    <a:lumMod val="75000"/>
                  </a:schemeClr>
                </a:solidFill>
              </a:rPr>
              <a:t>         </a:t>
            </a:r>
            <a:r>
              <a:rPr lang="cs-CZ" sz="1100" dirty="0" smtClean="0">
                <a:solidFill>
                  <a:schemeClr val="tx2">
                    <a:lumMod val="75000"/>
                  </a:schemeClr>
                </a:solidFill>
                <a:hlinkClick r:id="rId8"/>
              </a:rPr>
              <a:t>http://nd01.jxs.cz/144/549/d3f1013219_21154243_o2.jpg</a:t>
            </a:r>
            <a:endParaRPr lang="cs-CZ" sz="1100" dirty="0" smtClean="0">
              <a:solidFill>
                <a:schemeClr val="tx2">
                  <a:lumMod val="75000"/>
                </a:schemeClr>
              </a:solidFill>
            </a:endParaRPr>
          </a:p>
          <a:p>
            <a:pPr>
              <a:buNone/>
            </a:pPr>
            <a:r>
              <a:rPr lang="cs-CZ" sz="1100" dirty="0" smtClean="0">
                <a:solidFill>
                  <a:schemeClr val="tx2">
                    <a:lumMod val="75000"/>
                  </a:schemeClr>
                </a:solidFill>
              </a:rPr>
              <a:t>        </a:t>
            </a:r>
            <a:r>
              <a:rPr lang="en-US" sz="1100" dirty="0" smtClean="0">
                <a:solidFill>
                  <a:schemeClr val="tx2">
                    <a:lumMod val="75000"/>
                  </a:schemeClr>
                </a:solidFill>
                <a:hlinkClick r:id="rId2"/>
              </a:rPr>
              <a:t>[</a:t>
            </a:r>
            <a:r>
              <a:rPr lang="cs-CZ" sz="1100" dirty="0" smtClean="0">
                <a:solidFill>
                  <a:schemeClr val="tx2">
                    <a:lumMod val="75000"/>
                  </a:schemeClr>
                </a:solidFill>
                <a:hlinkClick r:id="rId2"/>
              </a:rPr>
              <a:t>obr. 7</a:t>
            </a:r>
            <a:r>
              <a:rPr lang="en-US" sz="1100" dirty="0" smtClean="0">
                <a:solidFill>
                  <a:schemeClr val="tx2">
                    <a:lumMod val="75000"/>
                  </a:schemeClr>
                </a:solidFill>
                <a:hlinkClick r:id="rId2"/>
              </a:rPr>
              <a:t>]</a:t>
            </a:r>
            <a:r>
              <a:rPr lang="cs-CZ" sz="1100" dirty="0" smtClean="0">
                <a:solidFill>
                  <a:schemeClr val="tx2">
                    <a:lumMod val="75000"/>
                  </a:schemeClr>
                </a:solidFill>
              </a:rPr>
              <a:t>.</a:t>
            </a:r>
            <a:r>
              <a:rPr lang="en-US" sz="1100" dirty="0" smtClean="0">
                <a:solidFill>
                  <a:schemeClr val="tx2">
                    <a:lumMod val="75000"/>
                  </a:schemeClr>
                </a:solidFill>
                <a:hlinkClick r:id="rId2"/>
              </a:rPr>
              <a:t>[</a:t>
            </a:r>
            <a:r>
              <a:rPr lang="en-US" sz="1100" dirty="0" err="1" smtClean="0">
                <a:solidFill>
                  <a:schemeClr val="tx2">
                    <a:lumMod val="75000"/>
                  </a:schemeClr>
                </a:solidFill>
                <a:hlinkClick r:id="rId2"/>
              </a:rPr>
              <a:t>citace</a:t>
            </a:r>
            <a:r>
              <a:rPr lang="en-US" sz="1100" dirty="0" smtClean="0">
                <a:solidFill>
                  <a:schemeClr val="tx2">
                    <a:lumMod val="75000"/>
                  </a:schemeClr>
                </a:solidFill>
                <a:hlinkClick r:id="rId2"/>
              </a:rPr>
              <a:t> 2011</a:t>
            </a:r>
            <a:r>
              <a:rPr lang="cs-CZ" sz="1100" smtClean="0">
                <a:solidFill>
                  <a:schemeClr val="tx2">
                    <a:lumMod val="75000"/>
                  </a:schemeClr>
                </a:solidFill>
                <a:hlinkClick r:id="rId2"/>
              </a:rPr>
              <a:t>-11-17</a:t>
            </a:r>
            <a:r>
              <a:rPr lang="en-US" sz="1100" smtClean="0">
                <a:solidFill>
                  <a:schemeClr val="tx2">
                    <a:lumMod val="75000"/>
                  </a:schemeClr>
                </a:solidFill>
                <a:hlinkClick r:id="rId2"/>
              </a:rPr>
              <a:t>]</a:t>
            </a:r>
            <a:r>
              <a:rPr lang="cs-CZ" sz="1100" dirty="0" smtClean="0">
                <a:solidFill>
                  <a:schemeClr val="tx2">
                    <a:lumMod val="75000"/>
                  </a:schemeClr>
                </a:solidFill>
                <a:hlinkClick r:id="rId2"/>
              </a:rPr>
              <a:t>.Dostupný na www:</a:t>
            </a:r>
          </a:p>
          <a:p>
            <a:pPr>
              <a:buNone/>
            </a:pPr>
            <a:r>
              <a:rPr lang="cs-CZ" sz="1100" dirty="0" smtClean="0">
                <a:solidFill>
                  <a:schemeClr val="tx2">
                    <a:lumMod val="75000"/>
                  </a:schemeClr>
                </a:solidFill>
              </a:rPr>
              <a:t>        </a:t>
            </a:r>
            <a:r>
              <a:rPr lang="cs-CZ" sz="1100" dirty="0" smtClean="0">
                <a:solidFill>
                  <a:schemeClr val="tx2">
                    <a:lumMod val="75000"/>
                  </a:schemeClr>
                </a:solidFill>
                <a:hlinkClick r:id="rId9"/>
              </a:rPr>
              <a:t>http://www.</a:t>
            </a:r>
            <a:r>
              <a:rPr lang="cs-CZ" sz="1100" dirty="0" err="1" smtClean="0">
                <a:solidFill>
                  <a:schemeClr val="tx2">
                    <a:lumMod val="75000"/>
                  </a:schemeClr>
                </a:solidFill>
                <a:hlinkClick r:id="rId9"/>
              </a:rPr>
              <a:t>turystyka.torun.pl</a:t>
            </a:r>
            <a:r>
              <a:rPr lang="cs-CZ" sz="1100" dirty="0" smtClean="0">
                <a:solidFill>
                  <a:schemeClr val="tx2">
                    <a:lumMod val="75000"/>
                  </a:schemeClr>
                </a:solidFill>
                <a:hlinkClick r:id="rId9"/>
              </a:rPr>
              <a:t>/_</a:t>
            </a:r>
            <a:r>
              <a:rPr lang="cs-CZ" sz="1100" dirty="0" err="1" smtClean="0">
                <a:solidFill>
                  <a:schemeClr val="tx2">
                    <a:lumMod val="75000"/>
                  </a:schemeClr>
                </a:solidFill>
                <a:hlinkClick r:id="rId9"/>
              </a:rPr>
              <a:t>upload</a:t>
            </a:r>
            <a:r>
              <a:rPr lang="cs-CZ" sz="1100" dirty="0" smtClean="0">
                <a:solidFill>
                  <a:schemeClr val="tx2">
                    <a:lumMod val="75000"/>
                  </a:schemeClr>
                </a:solidFill>
                <a:hlinkClick r:id="rId9"/>
              </a:rPr>
              <a:t>/</a:t>
            </a:r>
            <a:r>
              <a:rPr lang="cs-CZ" sz="1100" dirty="0" err="1" smtClean="0">
                <a:solidFill>
                  <a:schemeClr val="tx2">
                    <a:lumMod val="75000"/>
                  </a:schemeClr>
                </a:solidFill>
                <a:hlinkClick r:id="rId9"/>
              </a:rPr>
              <a:t>informacje</a:t>
            </a:r>
            <a:r>
              <a:rPr lang="cs-CZ" sz="1100" dirty="0" smtClean="0">
                <a:solidFill>
                  <a:schemeClr val="tx2">
                    <a:lumMod val="75000"/>
                  </a:schemeClr>
                </a:solidFill>
                <a:hlinkClick r:id="rId9"/>
              </a:rPr>
              <a:t>/214_1924.jpg</a:t>
            </a:r>
            <a:endParaRPr lang="cs-CZ" sz="1100" dirty="0" smtClean="0">
              <a:solidFill>
                <a:schemeClr val="tx2">
                  <a:lumMod val="75000"/>
                </a:schemeClr>
              </a:solidFill>
            </a:endParaRPr>
          </a:p>
          <a:p>
            <a:pPr>
              <a:buNone/>
            </a:pPr>
            <a:endParaRPr lang="cs-CZ" sz="1600" dirty="0" smtClean="0">
              <a:solidFill>
                <a:schemeClr val="tx2">
                  <a:lumMod val="75000"/>
                </a:schemeClr>
              </a:solidFill>
            </a:endParaRPr>
          </a:p>
          <a:p>
            <a:endParaRPr lang="cs-CZ" sz="1600" dirty="0" smtClean="0">
              <a:solidFill>
                <a:schemeClr val="tx2">
                  <a:lumMod val="75000"/>
                </a:schemeClr>
              </a:solidFill>
            </a:endParaRPr>
          </a:p>
          <a:p>
            <a:pPr>
              <a:buNone/>
            </a:pPr>
            <a:endParaRPr lang="cs-CZ" sz="1600" dirty="0" smtClean="0"/>
          </a:p>
          <a:p>
            <a:pPr>
              <a:buNone/>
            </a:pPr>
            <a:endParaRPr lang="cs-CZ" sz="1600" dirty="0" smtClean="0"/>
          </a:p>
          <a:p>
            <a:endParaRPr lang="cs-CZ" dirty="0" smtClean="0"/>
          </a:p>
          <a:p>
            <a:endParaRPr lang="cs-CZ" dirty="0" smtClean="0"/>
          </a:p>
        </p:txBody>
      </p:sp>
    </p:spTree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ok">
  <a:themeElements>
    <a:clrScheme name="Vlastní 6">
      <a:dk1>
        <a:sysClr val="windowText" lastClr="000000"/>
      </a:dk1>
      <a:lt1>
        <a:sysClr val="window" lastClr="FFFFFF"/>
      </a:lt1>
      <a:dk2>
        <a:srgbClr val="575F6D"/>
      </a:dk2>
      <a:lt2>
        <a:srgbClr val="FFF39D"/>
      </a:lt2>
      <a:accent1>
        <a:srgbClr val="FE8637"/>
      </a:accent1>
      <a:accent2>
        <a:srgbClr val="7598D9"/>
      </a:accent2>
      <a:accent3>
        <a:srgbClr val="B32C16"/>
      </a:accent3>
      <a:accent4>
        <a:srgbClr val="F5CD2D"/>
      </a:accent4>
      <a:accent5>
        <a:srgbClr val="666633"/>
      </a:accent5>
      <a:accent6>
        <a:srgbClr val="777C84"/>
      </a:accent6>
      <a:hlink>
        <a:srgbClr val="D2611C"/>
      </a:hlink>
      <a:folHlink>
        <a:srgbClr val="3B435B"/>
      </a:folHlink>
    </a:clrScheme>
    <a:fontScheme name="Tok">
      <a:majorFont>
        <a:latin typeface="Calibri"/>
        <a:ea typeface=""/>
        <a:cs typeface=""/>
        <a:font script="Jpan" typeface="ＭＳ Ｐゴシック"/>
        <a:font script="Hang" typeface="HY중고딕"/>
        <a:font script="Hans" typeface="隶书"/>
        <a:font script="Hant" typeface="微軟正黑體"/>
        <a:font script="Arab" typeface="Traditional Arabic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nstantia"/>
        <a:ea typeface=""/>
        <a:cs typeface=""/>
        <a:font script="Jpan" typeface="HGP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ok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30000"/>
              </a:schemeClr>
            </a:gs>
            <a:gs pos="43000">
              <a:schemeClr val="phClr">
                <a:tint val="44000"/>
                <a:satMod val="165000"/>
              </a:schemeClr>
            </a:gs>
            <a:gs pos="93000">
              <a:schemeClr val="phClr">
                <a:tint val="15000"/>
                <a:satMod val="165000"/>
              </a:schemeClr>
            </a:gs>
            <a:gs pos="100000">
              <a:schemeClr val="phClr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gradFill rotWithShape="1">
          <a:gsLst>
            <a:gs pos="0">
              <a:schemeClr val="phClr">
                <a:tint val="98000"/>
                <a:shade val="25000"/>
                <a:satMod val="250000"/>
              </a:schemeClr>
            </a:gs>
            <a:gs pos="68000">
              <a:schemeClr val="phClr">
                <a:tint val="86000"/>
                <a:satMod val="115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</a:fillStyleLst>
      <a:lnStyleLst>
        <a:ln w="9525" cap="flat" cmpd="sng" algn="ctr">
          <a:solidFill>
            <a:schemeClr val="phClr">
              <a:shade val="50000"/>
              <a:satMod val="103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  <a:scene3d>
            <a:camera prst="orthographicFront" fov="0">
              <a:rot lat="0" lon="0" rev="0"/>
            </a:camera>
            <a:lightRig rig="glow" dir="tl">
              <a:rot lat="0" lon="0" rev="900000"/>
            </a:lightRig>
          </a:scene3d>
          <a:sp3d prstMaterial="powder"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20000"/>
              </a:schemeClr>
            </a:gs>
            <a:gs pos="100000">
              <a:schemeClr val="phClr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50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Flow</Template>
  <TotalTime>352</TotalTime>
  <Words>496</Words>
  <Application>Microsoft Office PowerPoint</Application>
  <PresentationFormat>Předvádění na obrazovce (4:3)</PresentationFormat>
  <Paragraphs>76</Paragraphs>
  <Slides>10</Slides>
  <Notes>2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Tok</vt:lpstr>
      <vt:lpstr>Snímek 1</vt:lpstr>
      <vt:lpstr>ANOTACE</vt:lpstr>
      <vt:lpstr>Snímek 3</vt:lpstr>
      <vt:lpstr>Kdo bude českým králem?</vt:lpstr>
      <vt:lpstr>Panovníci</vt:lpstr>
      <vt:lpstr>Křižáci a husité</vt:lpstr>
      <vt:lpstr>Husité a křižáci</vt:lpstr>
      <vt:lpstr>          Ladislav Pohrobek</vt:lpstr>
      <vt:lpstr>Jiří z Poděbrad</vt:lpstr>
      <vt:lpstr>Citace  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České země po husitských válkách </dc:title>
  <dc:creator>xpSP3</dc:creator>
  <cp:lastModifiedBy>xpSP3</cp:lastModifiedBy>
  <cp:revision>69</cp:revision>
  <dcterms:created xsi:type="dcterms:W3CDTF">2011-11-17T15:34:11Z</dcterms:created>
  <dcterms:modified xsi:type="dcterms:W3CDTF">2011-11-21T17:31:48Z</dcterms:modified>
</cp:coreProperties>
</file>