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2" r:id="rId3"/>
    <p:sldId id="266" r:id="rId4"/>
    <p:sldId id="263" r:id="rId5"/>
    <p:sldId id="265" r:id="rId6"/>
    <p:sldId id="267" r:id="rId7"/>
    <p:sldId id="264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00"/>
    <a:srgbClr val="99CCFF"/>
    <a:srgbClr val="FF6600"/>
    <a:srgbClr val="99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877" autoAdjust="0"/>
    <p:restoredTop sz="94918" autoAdjust="0"/>
  </p:normalViewPr>
  <p:slideViewPr>
    <p:cSldViewPr>
      <p:cViewPr>
        <p:scale>
          <a:sx n="60" d="100"/>
          <a:sy n="60" d="100"/>
        </p:scale>
        <p:origin x="-1680" y="-14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VY_32_INOVACE_25_Mimořádné události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VY_32_INOVACE_25_Mimořádné události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6311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70957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1098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7928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1362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0609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4437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4280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80966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82243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5042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952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gif"/><Relationship Id="rId7" Type="http://schemas.openxmlformats.org/officeDocument/2006/relationships/image" Target="../media/image15.gif"/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gif"/><Relationship Id="rId5" Type="http://schemas.openxmlformats.org/officeDocument/2006/relationships/image" Target="../media/image13.gif"/><Relationship Id="rId4" Type="http://schemas.openxmlformats.org/officeDocument/2006/relationships/image" Target="../media/image12.gif"/><Relationship Id="rId9" Type="http://schemas.openxmlformats.org/officeDocument/2006/relationships/image" Target="../media/image17.gi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9.gif"/><Relationship Id="rId7" Type="http://schemas.openxmlformats.org/officeDocument/2006/relationships/image" Target="../media/image22.png"/><Relationship Id="rId2" Type="http://schemas.openxmlformats.org/officeDocument/2006/relationships/image" Target="../media/image18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gif"/><Relationship Id="rId5" Type="http://schemas.openxmlformats.org/officeDocument/2006/relationships/image" Target="../media/image21.png"/><Relationship Id="rId10" Type="http://schemas.openxmlformats.org/officeDocument/2006/relationships/image" Target="../media/image25.png"/><Relationship Id="rId4" Type="http://schemas.openxmlformats.org/officeDocument/2006/relationships/image" Target="../media/image20.png"/><Relationship Id="rId9" Type="http://schemas.openxmlformats.org/officeDocument/2006/relationships/image" Target="../media/image2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1961628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/>
              <a:t>Materiál použitelný pro práci na interaktivní tabuli</a:t>
            </a:r>
          </a:p>
          <a:p>
            <a:pPr marL="0" indent="0">
              <a:buNone/>
            </a:pPr>
            <a:r>
              <a:rPr lang="cs-CZ" dirty="0" smtClean="0"/>
              <a:t>Pro 4.a 5.ročník ZŠ v hodinách přírodovědy</a:t>
            </a:r>
          </a:p>
          <a:p>
            <a:pPr marL="0" indent="0">
              <a:buNone/>
            </a:pPr>
            <a:r>
              <a:rPr lang="cs-CZ" dirty="0" smtClean="0"/>
              <a:t>Člověk a jeho svět-Člověk a jeho zdraví-</a:t>
            </a:r>
          </a:p>
          <a:p>
            <a:pPr marL="0" indent="0">
              <a:buNone/>
            </a:pPr>
            <a:r>
              <a:rPr lang="cs-CZ" dirty="0" smtClean="0"/>
              <a:t>Mimořádné události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Žáci rozlišují živelnou </a:t>
            </a:r>
            <a:r>
              <a:rPr lang="cs-CZ" dirty="0" err="1" smtClean="0"/>
              <a:t>pohromu,havárii</a:t>
            </a:r>
            <a:r>
              <a:rPr lang="cs-CZ" dirty="0" smtClean="0"/>
              <a:t> s únikem</a:t>
            </a:r>
          </a:p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ebezpečných látek a ostatní události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SEZNAMUJÍ SE SE SLOŽKAMI A VÝZNAMEM INTEGROVANÉHO ZÁCHRANNÉHO SYSTÉMU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      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1515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058414" y="5826710"/>
            <a:ext cx="18053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ČLOVĚK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88164" y="5877272"/>
            <a:ext cx="31547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PŘÍRODNÍ SÍLY</a:t>
            </a:r>
            <a:endParaRPr lang="cs-CZ" sz="4000" dirty="0"/>
          </a:p>
        </p:txBody>
      </p:sp>
      <p:pic>
        <p:nvPicPr>
          <p:cNvPr id="2054" name="Picture 6" descr="C:\Users\Dana\AppData\Local\Microsoft\Windows\Temporary Internet Files\Content.IE5\G1KSBV0M\MM900315812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3780" y="3052813"/>
            <a:ext cx="1028700" cy="1172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1639" y="1609905"/>
            <a:ext cx="1821962" cy="15660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 descr="C:\Users\Dana\AppData\Local\Microsoft\Windows\Temporary Internet Files\Content.IE5\JVIDBBPQ\MM900309808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7030" y="4149080"/>
            <a:ext cx="1066800" cy="1395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95536" y="402168"/>
            <a:ext cx="864096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MIMOŘÁDNÉ UDÁLOSTI ?</a:t>
            </a:r>
            <a:endParaRPr lang="cs-CZ" sz="6000" b="1" dirty="0"/>
          </a:p>
        </p:txBody>
      </p:sp>
      <p:sp>
        <p:nvSpPr>
          <p:cNvPr id="10" name="Obdélník 9"/>
          <p:cNvSpPr/>
          <p:nvPr/>
        </p:nvSpPr>
        <p:spPr>
          <a:xfrm>
            <a:off x="-36691" y="3284984"/>
            <a:ext cx="8352928" cy="107721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HAVÁRIE S ÚNIKEM NEBEZPEČNÝCH LÁTEK </a:t>
            </a:r>
            <a:endParaRPr lang="cs-CZ" sz="32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852929" y="2145856"/>
            <a:ext cx="350044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ŽIVELNÉ POHROMY</a:t>
            </a:r>
            <a:endParaRPr lang="cs-CZ" sz="32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002792" y="4584749"/>
            <a:ext cx="342645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bg2">
                    <a:lumMod val="1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OSTATNÍ UDÁLOSTI</a:t>
            </a:r>
            <a:endParaRPr lang="cs-CZ" sz="32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bg2">
                  <a:lumMod val="1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670838" y="5241820"/>
            <a:ext cx="761747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?</a:t>
            </a:r>
            <a:endParaRPr lang="cs-CZ" sz="9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80532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10" grpId="0"/>
      <p:bldP spid="11" grpId="0"/>
      <p:bldP spid="14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6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71" b="17512"/>
          <a:stretch/>
        </p:blipFill>
        <p:spPr bwMode="auto">
          <a:xfrm>
            <a:off x="0" y="4769433"/>
            <a:ext cx="3095625" cy="20652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6345" y="0"/>
            <a:ext cx="3053099" cy="2148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2907" y="1396036"/>
            <a:ext cx="4666863" cy="4136604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477" b="17825"/>
          <a:stretch/>
        </p:blipFill>
        <p:spPr bwMode="auto">
          <a:xfrm>
            <a:off x="6048375" y="4824248"/>
            <a:ext cx="3095625" cy="20337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489" b="13665"/>
          <a:stretch/>
        </p:blipFill>
        <p:spPr bwMode="auto">
          <a:xfrm>
            <a:off x="-11437" y="0"/>
            <a:ext cx="3095625" cy="228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722296" y="427921"/>
            <a:ext cx="331404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Živelné pohromy</a:t>
            </a:r>
            <a:endParaRPr lang="cs-CZ" sz="3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282342" y="3063644"/>
            <a:ext cx="27508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 České republice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23528" y="3063644"/>
            <a:ext cx="13943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Ve světě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324032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02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Dana\AppData\Local\Microsoft\Windows\Temporary Internet Files\Content.IE5\P2JVWHH3\MM900365201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8493" y="3038492"/>
            <a:ext cx="2107481" cy="1819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Dana\AppData\Local\Microsoft\Windows\Temporary Internet Files\Content.IE5\DTN9SG4X\MM900288873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7459" y="3888762"/>
            <a:ext cx="1111176" cy="1633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Dana\AppData\Local\Microsoft\Windows\Temporary Internet Files\Content.IE5\DTN9SG4X\MM900236544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740" y="211012"/>
            <a:ext cx="1187850" cy="1769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Dana\AppData\Local\Microsoft\Windows\Temporary Internet Files\Content.IE5\JVIDBBPQ\MM900282797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7379" y="0"/>
            <a:ext cx="1924855" cy="1801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Dana\AppData\Local\Microsoft\Windows\Temporary Internet Files\Content.IE5\P2JVWHH3\MM900283696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11012"/>
            <a:ext cx="1744960" cy="2417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Dana\AppData\Local\Microsoft\Windows\Temporary Internet Files\Content.IE5\P2JVWHH3\MM900336977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740" y="2338691"/>
            <a:ext cx="1642649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 rot="20012587">
            <a:off x="243616" y="2873874"/>
            <a:ext cx="872084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Havárie s únikem nebezpečných látek</a:t>
            </a:r>
            <a:endParaRPr lang="cs-CZ" sz="4400" dirty="0"/>
          </a:p>
        </p:txBody>
      </p:sp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4647" y="4013097"/>
            <a:ext cx="1567036" cy="13850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3" name="Picture 9" descr="C:\Users\Dana\AppData\Local\Microsoft\Windows\Temporary Internet Files\Content.IE5\DTN9SG4X\MM900336324[1].gif"/>
          <p:cNvPicPr>
            <a:picLocks noChangeAspect="1" noChangeArrowheads="1" noCrop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83806"/>
            <a:ext cx="2205591" cy="1623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 rot="20012587">
            <a:off x="5055639" y="2653771"/>
            <a:ext cx="379065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Ostatní události</a:t>
            </a:r>
            <a:endParaRPr lang="cs-CZ" sz="4400" dirty="0"/>
          </a:p>
        </p:txBody>
      </p:sp>
      <p:sp>
        <p:nvSpPr>
          <p:cNvPr id="4" name="Obdélník 3"/>
          <p:cNvSpPr/>
          <p:nvPr/>
        </p:nvSpPr>
        <p:spPr>
          <a:xfrm>
            <a:off x="2946946" y="5522473"/>
            <a:ext cx="6077113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Terorismus !!!</a:t>
            </a:r>
            <a:endParaRPr lang="cs-CZ" sz="80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905473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Dana\AppData\Local\Microsoft\Windows\Temporary Internet Files\Content.IE5\P2JVWHH3\MM900282812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9610" y="5007591"/>
            <a:ext cx="1440160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Dana\AppData\Local\Microsoft\Windows\Temporary Internet Files\Content.IE5\JVIDBBPQ\MM900282861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520" y="5035848"/>
            <a:ext cx="1944216" cy="1531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077" r="14081"/>
          <a:stretch/>
        </p:blipFill>
        <p:spPr bwMode="auto">
          <a:xfrm>
            <a:off x="3592854" y="157006"/>
            <a:ext cx="1245474" cy="17638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04"/>
          <a:stretch/>
        </p:blipFill>
        <p:spPr bwMode="auto">
          <a:xfrm>
            <a:off x="5148064" y="162820"/>
            <a:ext cx="1521403" cy="17580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0" name="Picture 8" descr="C:\Users\Dana\AppData\Local\Microsoft\Windows\Temporary Internet Files\Content.IE5\P2JVWHH3\MM900283696[2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975890"/>
            <a:ext cx="1403101" cy="1689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920" b="23639"/>
          <a:stretch/>
        </p:blipFill>
        <p:spPr bwMode="auto">
          <a:xfrm>
            <a:off x="2678454" y="4711034"/>
            <a:ext cx="1828800" cy="20309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316" b="19024"/>
          <a:stretch/>
        </p:blipFill>
        <p:spPr bwMode="auto">
          <a:xfrm>
            <a:off x="210040" y="302827"/>
            <a:ext cx="3095625" cy="19706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3" name="Picture 11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822" b="19078"/>
          <a:stretch/>
        </p:blipFill>
        <p:spPr bwMode="auto">
          <a:xfrm>
            <a:off x="149820" y="2492896"/>
            <a:ext cx="3095625" cy="20152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306903" y="2450525"/>
            <a:ext cx="5203723" cy="258532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Urči</a:t>
            </a:r>
          </a:p>
          <a:p>
            <a:pPr algn="ctr"/>
            <a:r>
              <a:rPr lang="cs-CZ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imořádnou</a:t>
            </a:r>
          </a:p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událost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3084" name="Picture 12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0919" y="157005"/>
            <a:ext cx="1697542" cy="2087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76746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95" r="19529"/>
          <a:stretch/>
        </p:blipFill>
        <p:spPr bwMode="auto">
          <a:xfrm>
            <a:off x="149307" y="3791114"/>
            <a:ext cx="2362256" cy="27937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809" b="18511"/>
          <a:stretch/>
        </p:blipFill>
        <p:spPr bwMode="auto">
          <a:xfrm>
            <a:off x="2771800" y="4509120"/>
            <a:ext cx="3095625" cy="2002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6039353" y="3791114"/>
            <a:ext cx="3095625" cy="3095625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737" r="18093"/>
          <a:stretch/>
        </p:blipFill>
        <p:spPr bwMode="auto">
          <a:xfrm>
            <a:off x="7020272" y="85915"/>
            <a:ext cx="1986456" cy="27670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9932" y="98386"/>
            <a:ext cx="3556551" cy="2399082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49306" y="2852935"/>
            <a:ext cx="8994693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Integrovaný záchranný</a:t>
            </a:r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systém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vál 4"/>
          <p:cNvSpPr/>
          <p:nvPr/>
        </p:nvSpPr>
        <p:spPr>
          <a:xfrm>
            <a:off x="3635897" y="2040268"/>
            <a:ext cx="2403456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chemeClr val="tx1"/>
                </a:solidFill>
              </a:rPr>
              <a:t>112</a:t>
            </a:r>
            <a:endParaRPr lang="cs-CZ" sz="7200" dirty="0">
              <a:solidFill>
                <a:schemeClr val="tx1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72" r="9456"/>
          <a:stretch/>
        </p:blipFill>
        <p:spPr bwMode="auto">
          <a:xfrm>
            <a:off x="267360" y="98386"/>
            <a:ext cx="2244203" cy="24978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93106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540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583</TotalTime>
  <Words>105</Words>
  <Application>Microsoft Office PowerPoint</Application>
  <PresentationFormat>Předvádění na obrazovce (4:3)</PresentationFormat>
  <Paragraphs>36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61</cp:revision>
  <dcterms:created xsi:type="dcterms:W3CDTF">2011-06-20T10:40:08Z</dcterms:created>
  <dcterms:modified xsi:type="dcterms:W3CDTF">2013-05-31T14:50:11Z</dcterms:modified>
</cp:coreProperties>
</file>