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7FA9-CD8D-4598-8522-D155DF18A749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98"/>
          <p:cNvGraphicFramePr>
            <a:graphicFrameLocks noGrp="1"/>
          </p:cNvGraphicFramePr>
          <p:nvPr/>
        </p:nvGraphicFramePr>
        <p:xfrm>
          <a:off x="114300" y="642938"/>
          <a:ext cx="9029700" cy="466534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Hana Drchotová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Bor, Školní 440, Bor,  348 02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Sčítáme s přechodem desítky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VY_32_INOVACE_8C_13_M1_SČÍTÁME  S  PŘECHODEM  DESÍTKY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CZ.1.07/1.4.00/21.3534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25.05.2013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Rozklad čísel,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sčítání s přechodem, matematika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Hana - Drchotová\Local Settings\Temporary Internet Files\Content.IE5\O7JUFDN2\MC9003556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429000"/>
            <a:ext cx="4392488" cy="282013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Prezentace je určena pro žáky 1. tříd ZŠ v předmětu Matematika a její aplikace. Jejím prostřednictvím si děti osvojí základní pravidla při rozkladu </a:t>
            </a:r>
            <a:r>
              <a:rPr lang="cs-CZ" dirty="0" smtClean="0"/>
              <a:t>čísel při sčítání s </a:t>
            </a:r>
            <a:r>
              <a:rPr lang="cs-CZ" dirty="0" smtClean="0"/>
              <a:t>přechodem desítky. Prací s interaktivní technikou si dále rozvíjí své počítačové znalosti a dovednosti.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build="p"/>
      <p:bldP spid="3" grpId="1" build="p"/>
      <p:bldP spid="3" grpId="2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Elipsa 32"/>
          <p:cNvSpPr/>
          <p:nvPr/>
        </p:nvSpPr>
        <p:spPr>
          <a:xfrm rot="19791172">
            <a:off x="538829" y="3544632"/>
            <a:ext cx="631964" cy="1425094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Rozklad sčítance</a:t>
            </a:r>
            <a:endParaRPr lang="cs-CZ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21" name="Zástupný symbol pro obsah 20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400" dirty="0" smtClean="0"/>
              <a:t>9 + 3 =  </a:t>
            </a:r>
          </a:p>
          <a:p>
            <a:pPr>
              <a:buNone/>
            </a:pPr>
            <a:r>
              <a:rPr lang="cs-CZ" dirty="0" smtClean="0"/>
              <a:t>    Číslo 3 si rozložíme tak, aby součet prvního sčítance a rozkladu dal číslo 10</a:t>
            </a:r>
          </a:p>
          <a:p>
            <a:pPr lvl="0">
              <a:buNone/>
            </a:pPr>
            <a:r>
              <a:rPr lang="cs-CZ" sz="4400" dirty="0" smtClean="0">
                <a:solidFill>
                  <a:prstClr val="black"/>
                </a:solidFill>
              </a:rPr>
              <a:t>9 + 3 =  </a:t>
            </a:r>
          </a:p>
          <a:p>
            <a:pPr>
              <a:buNone/>
            </a:pPr>
            <a:r>
              <a:rPr lang="cs-CZ" dirty="0" smtClean="0"/>
              <a:t>      1    2</a:t>
            </a:r>
          </a:p>
          <a:p>
            <a:pPr>
              <a:buNone/>
            </a:pPr>
            <a:r>
              <a:rPr lang="cs-CZ" dirty="0" smtClean="0"/>
              <a:t>    Tedy – 9 plus 1 je 10, zbytek ze sčítance 3 je 2 a tu přičteme jednoduše k desítce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1475656" y="4077072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H="1">
            <a:off x="1187624" y="4077072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400" dirty="0" smtClean="0"/>
              <a:t>9 + 3 = </a:t>
            </a:r>
            <a:r>
              <a:rPr lang="cs-CZ" sz="4400" dirty="0" smtClean="0">
                <a:solidFill>
                  <a:srgbClr val="FF0000"/>
                </a:solidFill>
              </a:rPr>
              <a:t>9 + 1 </a:t>
            </a:r>
            <a:r>
              <a:rPr lang="cs-CZ" sz="4400" dirty="0" smtClean="0">
                <a:solidFill>
                  <a:srgbClr val="00B050"/>
                </a:solidFill>
              </a:rPr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 </a:t>
            </a:r>
            <a:r>
              <a:rPr lang="cs-CZ" sz="4400" dirty="0" smtClean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FF0000"/>
                </a:solidFill>
              </a:rPr>
              <a:t> </a:t>
            </a:r>
            <a:r>
              <a:rPr lang="cs-CZ" sz="4400" dirty="0" smtClean="0"/>
              <a:t>= 12</a:t>
            </a:r>
          </a:p>
          <a:p>
            <a:pPr>
              <a:buNone/>
            </a:pPr>
            <a:r>
              <a:rPr lang="cs-CZ" dirty="0" smtClean="0"/>
              <a:t>    Součet 9 plus 3 se rovná součtu 9 plus 1 plus 2 a to celé se rovná číslu 12.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Vždy tedy rozkládáme jednoho ze sčítanců na číslo, které nám po sečtení s druhým ze sčítanců dává číslo deset a na zbytek. Ten poté jednoduše přičteme k číslu deset. Vzhledem k možnosti záměny pořadí sčítanců při sčítání volíme rozklad, který je pro nás výhodnější a rychlejší. Budeme-li sčítat 4 + 9, bude rychlejší a výhodnější pořadí sčítanců otočit a počítat  9 + 1 + 3 = 12</a:t>
            </a:r>
          </a:p>
          <a:p>
            <a:pPr>
              <a:buNone/>
            </a:pPr>
            <a:endParaRPr lang="cs-CZ" sz="4400" dirty="0"/>
          </a:p>
        </p:txBody>
      </p:sp>
      <p:pic>
        <p:nvPicPr>
          <p:cNvPr id="2050" name="Picture 2" descr="C:\Documents and Settings\Hana - Drchotová\Local Settings\Temporary Internet Files\Content.IE5\O7JUFDN2\MC9003556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5445224"/>
            <a:ext cx="1829714" cy="997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dirty="0" smtClean="0"/>
              <a:t>Rozkládej a piš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pPr>
              <a:buNone/>
            </a:pPr>
            <a:r>
              <a:rPr lang="cs-CZ" dirty="0" smtClean="0"/>
              <a:t>9 + 2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9 + 4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 + 5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 + 7 =</a:t>
            </a: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 flipH="1">
            <a:off x="899592" y="2204864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1187624" y="2204864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899592" y="3284984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187624" y="3284984"/>
            <a:ext cx="360040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H="1">
            <a:off x="899592" y="4437112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187624" y="4437112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H="1">
            <a:off x="899592" y="5589240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1187624" y="5589240"/>
            <a:ext cx="288032" cy="288032"/>
          </a:xfrm>
          <a:prstGeom prst="line">
            <a:avLst/>
          </a:prstGeom>
          <a:ln w="381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Hana - Drchotová\Local Settings\Temporary Internet Files\Content.IE5\CQH26GHU\MP9004387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733256"/>
            <a:ext cx="5832648" cy="112474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Rozhodni, který ze sčítanců rozložíš a vypočítej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9 + 4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 + 8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 + 8 =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 + 9 =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4 + 7 =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7 + 8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 + 9 =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 + 7 =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 + 8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 + 7 =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Obrázky,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aplikace MS Office PowerPoint</a:t>
            </a:r>
          </a:p>
        </p:txBody>
      </p:sp>
      <p:pic>
        <p:nvPicPr>
          <p:cNvPr id="4" name="Picture 2" descr="C:\Documents and Settings\Hana - Drchotová\Local Settings\Temporary Internet Files\Content.IE5\O7JUFDN2\MC9000886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276872"/>
            <a:ext cx="3713796" cy="4037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329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Rozklad sčítance</vt:lpstr>
      <vt:lpstr>Snímek 4</vt:lpstr>
      <vt:lpstr>Rozkládej a piš</vt:lpstr>
      <vt:lpstr>Rozhodni, který ze sčítanců rozložíš a vypočítej</vt:lpstr>
      <vt:lpstr>Obrázky,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  Drchotová</dc:creator>
  <cp:lastModifiedBy>Hana  Drchotová</cp:lastModifiedBy>
  <cp:revision>32</cp:revision>
  <dcterms:created xsi:type="dcterms:W3CDTF">2013-05-05T10:58:19Z</dcterms:created>
  <dcterms:modified xsi:type="dcterms:W3CDTF">2013-06-01T13:57:08Z</dcterms:modified>
</cp:coreProperties>
</file>