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Procvičujeme sčítání s přechodem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VY_32_INOVACE_8C_14_M1_PROCVIČUJEME  SČÍTÁNÍ  S  PŘECHODEM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25.05.2013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 sčítání, matematika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</a:t>
            </a:r>
            <a:r>
              <a:rPr lang="cs-CZ" dirty="0" smtClean="0"/>
              <a:t>ZŠ                      </a:t>
            </a:r>
            <a:r>
              <a:rPr lang="cs-CZ" dirty="0" smtClean="0"/>
              <a:t>v předmětu Matematika a její aplikace. Jejím prostřednictvím si děti zautomatizují postup při sčítání s přechodem desítky. Prací </a:t>
            </a:r>
            <a:r>
              <a:rPr lang="cs-CZ" dirty="0" smtClean="0"/>
              <a:t>                        s </a:t>
            </a:r>
            <a:r>
              <a:rPr lang="cs-CZ" dirty="0" smtClean="0"/>
              <a:t>interaktivní technikou si dále rozvíjí své počítačové znalosti a dovednosti.</a:t>
            </a:r>
          </a:p>
          <a:p>
            <a:endParaRPr lang="cs-CZ" dirty="0"/>
          </a:p>
        </p:txBody>
      </p:sp>
      <p:pic>
        <p:nvPicPr>
          <p:cNvPr id="1026" name="Picture 2" descr="C:\Documents and Settings\Hana - Drchotová\Local Settings\Temporary Internet Files\Content.IE5\6SJF4Z7W\MM90028299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933056"/>
            <a:ext cx="2736304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Rozkládej a 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9 + </a:t>
            </a:r>
            <a:r>
              <a:rPr lang="cs-CZ" dirty="0" err="1" smtClean="0"/>
              <a:t>9</a:t>
            </a:r>
            <a:r>
              <a:rPr lang="cs-CZ" dirty="0" smtClean="0"/>
              <a:t>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+ 8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+ 7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+ 6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+ 5 =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9 + 4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+ 3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 + 2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+ 3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+ 4 =</a:t>
            </a:r>
            <a:endParaRPr lang="cs-CZ" dirty="0"/>
          </a:p>
        </p:txBody>
      </p:sp>
      <p:pic>
        <p:nvPicPr>
          <p:cNvPr id="4098" name="Picture 2" descr="C:\Documents and Settings\Hana - Drchotová\Local Settings\Temporary Internet Files\Content.IE5\CQH26GHU\MC9000213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0"/>
            <a:ext cx="1433779" cy="16934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Rozkládej a 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8 + 5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+ 6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+ 7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</a:t>
            </a:r>
            <a:r>
              <a:rPr lang="cs-CZ" dirty="0" err="1" smtClean="0"/>
              <a:t>8</a:t>
            </a:r>
            <a:r>
              <a:rPr lang="cs-CZ" dirty="0" smtClean="0"/>
              <a:t>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+ 4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7 + 5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+ 6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+ </a:t>
            </a:r>
            <a:r>
              <a:rPr lang="cs-CZ" dirty="0" err="1" smtClean="0"/>
              <a:t>7</a:t>
            </a:r>
            <a:r>
              <a:rPr lang="cs-CZ" dirty="0" smtClean="0"/>
              <a:t>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+ 5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+ </a:t>
            </a:r>
            <a:r>
              <a:rPr lang="cs-CZ" dirty="0" err="1" smtClean="0"/>
              <a:t>6</a:t>
            </a:r>
            <a:r>
              <a:rPr lang="cs-CZ" dirty="0" smtClean="0"/>
              <a:t> =</a:t>
            </a:r>
            <a:endParaRPr lang="cs-CZ" dirty="0"/>
          </a:p>
        </p:txBody>
      </p:sp>
      <p:pic>
        <p:nvPicPr>
          <p:cNvPr id="5122" name="Picture 2" descr="C:\Documents and Settings\Hana - Drchotová\Local Settings\Temporary Internet Files\Content.IE5\6SJF4Z7W\MC9003556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839773" cy="16486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Rozhodni, které číslo </a:t>
            </a:r>
            <a:r>
              <a:rPr lang="cs-CZ" dirty="0" smtClean="0"/>
              <a:t>rozložíš,                             </a:t>
            </a:r>
            <a:r>
              <a:rPr lang="cs-CZ" dirty="0" smtClean="0"/>
              <a:t>a příklady 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5 + 9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 + 8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+ 9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+ 7 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+ 9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4 + 8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 + 9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+ 5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 + 7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+ 9 =</a:t>
            </a:r>
            <a:endParaRPr lang="cs-CZ" dirty="0"/>
          </a:p>
        </p:txBody>
      </p:sp>
      <p:pic>
        <p:nvPicPr>
          <p:cNvPr id="6146" name="Picture 2" descr="C:\Documents and Settings\Hana - Drchotová\Local Settings\Temporary Internet Files\Content.IE5\O7JUFDN2\MC9002905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373216"/>
            <a:ext cx="1296144" cy="12846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 hračkárně mají 8 aut a 7 panenek. Kolik mají celkem hraček?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Dej 10 hraček do krabičky.</a:t>
            </a:r>
            <a:endParaRPr lang="cs-CZ" dirty="0"/>
          </a:p>
        </p:txBody>
      </p:sp>
      <p:pic>
        <p:nvPicPr>
          <p:cNvPr id="3074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76872"/>
            <a:ext cx="795536" cy="795536"/>
          </a:xfrm>
          <a:prstGeom prst="rect">
            <a:avLst/>
          </a:prstGeom>
          <a:noFill/>
        </p:spPr>
      </p:pic>
      <p:pic>
        <p:nvPicPr>
          <p:cNvPr id="6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996952"/>
            <a:ext cx="795536" cy="795536"/>
          </a:xfrm>
          <a:prstGeom prst="rect">
            <a:avLst/>
          </a:prstGeom>
          <a:noFill/>
        </p:spPr>
      </p:pic>
      <p:pic>
        <p:nvPicPr>
          <p:cNvPr id="7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996952"/>
            <a:ext cx="795536" cy="795536"/>
          </a:xfrm>
          <a:prstGeom prst="rect">
            <a:avLst/>
          </a:prstGeom>
          <a:noFill/>
        </p:spPr>
      </p:pic>
      <p:pic>
        <p:nvPicPr>
          <p:cNvPr id="8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204864"/>
            <a:ext cx="795536" cy="795536"/>
          </a:xfrm>
          <a:prstGeom prst="rect">
            <a:avLst/>
          </a:prstGeom>
          <a:noFill/>
        </p:spPr>
      </p:pic>
      <p:pic>
        <p:nvPicPr>
          <p:cNvPr id="9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924944"/>
            <a:ext cx="795536" cy="795536"/>
          </a:xfrm>
          <a:prstGeom prst="rect">
            <a:avLst/>
          </a:prstGeom>
          <a:noFill/>
        </p:spPr>
      </p:pic>
      <p:pic>
        <p:nvPicPr>
          <p:cNvPr id="10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924944"/>
            <a:ext cx="795536" cy="795536"/>
          </a:xfrm>
          <a:prstGeom prst="rect">
            <a:avLst/>
          </a:prstGeom>
          <a:noFill/>
        </p:spPr>
      </p:pic>
      <p:pic>
        <p:nvPicPr>
          <p:cNvPr id="11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204864"/>
            <a:ext cx="795536" cy="795536"/>
          </a:xfrm>
          <a:prstGeom prst="rect">
            <a:avLst/>
          </a:prstGeom>
          <a:noFill/>
        </p:spPr>
      </p:pic>
      <p:pic>
        <p:nvPicPr>
          <p:cNvPr id="12" name="Picture 2" descr="C:\Documents and Settings\Hana - Drchotová\Local Settings\Temporary Internet Files\Content.IE5\ZUK84U6G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204864"/>
            <a:ext cx="795536" cy="795536"/>
          </a:xfrm>
          <a:prstGeom prst="rect">
            <a:avLst/>
          </a:prstGeom>
          <a:noFill/>
        </p:spPr>
      </p:pic>
      <p:pic>
        <p:nvPicPr>
          <p:cNvPr id="3075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933056"/>
            <a:ext cx="447829" cy="790101"/>
          </a:xfrm>
          <a:prstGeom prst="rect">
            <a:avLst/>
          </a:prstGeom>
          <a:noFill/>
        </p:spPr>
      </p:pic>
      <p:pic>
        <p:nvPicPr>
          <p:cNvPr id="14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869160"/>
            <a:ext cx="447829" cy="790101"/>
          </a:xfrm>
          <a:prstGeom prst="rect">
            <a:avLst/>
          </a:prstGeom>
          <a:noFill/>
        </p:spPr>
      </p:pic>
      <p:pic>
        <p:nvPicPr>
          <p:cNvPr id="15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869160"/>
            <a:ext cx="447829" cy="790101"/>
          </a:xfrm>
          <a:prstGeom prst="rect">
            <a:avLst/>
          </a:prstGeom>
          <a:noFill/>
        </p:spPr>
      </p:pic>
      <p:pic>
        <p:nvPicPr>
          <p:cNvPr id="16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869160"/>
            <a:ext cx="447829" cy="790101"/>
          </a:xfrm>
          <a:prstGeom prst="rect">
            <a:avLst/>
          </a:prstGeom>
          <a:noFill/>
        </p:spPr>
      </p:pic>
      <p:pic>
        <p:nvPicPr>
          <p:cNvPr id="17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05064"/>
            <a:ext cx="447829" cy="790101"/>
          </a:xfrm>
          <a:prstGeom prst="rect">
            <a:avLst/>
          </a:prstGeom>
          <a:noFill/>
        </p:spPr>
      </p:pic>
      <p:pic>
        <p:nvPicPr>
          <p:cNvPr id="18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933056"/>
            <a:ext cx="447829" cy="790101"/>
          </a:xfrm>
          <a:prstGeom prst="rect">
            <a:avLst/>
          </a:prstGeom>
          <a:noFill/>
        </p:spPr>
      </p:pic>
      <p:pic>
        <p:nvPicPr>
          <p:cNvPr id="19" name="Picture 3" descr="C:\Documents and Settings\Hana - Drchotová\Local Settings\Temporary Internet Files\Content.IE5\O7JUFDN2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005064"/>
            <a:ext cx="447829" cy="7901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2050" name="Picture 2" descr="C:\Documents and Settings\Hana - Drchotová\Local Settings\Temporary Internet Files\Content.IE5\O7JUFDN2\MM90021352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348880"/>
            <a:ext cx="2753072" cy="38715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258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Rozkládej a počítej</vt:lpstr>
      <vt:lpstr>Rozkládej a počítej</vt:lpstr>
      <vt:lpstr>Rozhodni, které číslo rozložíš,                             a příklady vypočítej</vt:lpstr>
      <vt:lpstr>Slovní úloha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Dum</cp:lastModifiedBy>
  <cp:revision>30</cp:revision>
  <dcterms:created xsi:type="dcterms:W3CDTF">2013-05-05T10:58:19Z</dcterms:created>
  <dcterms:modified xsi:type="dcterms:W3CDTF">2013-06-01T15:01:54Z</dcterms:modified>
</cp:coreProperties>
</file>