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9"/>
  </p:notesMasterIdLst>
  <p:sldIdLst>
    <p:sldId id="256" r:id="rId2"/>
    <p:sldId id="264" r:id="rId3"/>
    <p:sldId id="265" r:id="rId4"/>
    <p:sldId id="259" r:id="rId5"/>
    <p:sldId id="258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VY_32_INOVACE_19_M – VELIKOSTI ÚHLŮ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 Základní škola J. E. </a:t>
          </a:r>
          <a:r>
            <a:rPr lang="cs-CZ" sz="2000" smtClean="0"/>
            <a:t>Purkyně                    </a:t>
          </a:r>
          <a:r>
            <a:rPr lang="cs-CZ" sz="2000" dirty="0" smtClean="0"/>
            <a:t>	</a:t>
          </a:r>
          <a:r>
            <a:rPr lang="cs-CZ" sz="2000" smtClean="0"/>
            <a:t>a Základní umělecká </a:t>
          </a:r>
          <a:r>
            <a:rPr lang="cs-CZ" sz="2000" dirty="0" smtClean="0"/>
            <a:t>škola Libochovice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Jarošová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Velikosti úhlů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CZ.1.07/1.4.00/21.2803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5998B3-1E31-4099-A5EB-A980471509C8}" type="presOf" srcId="{D1D4F407-5343-4D3F-B5B9-D407B03CAEB4}" destId="{D005CE8C-CC26-4C3E-AC11-E15060ECD759}" srcOrd="0" destOrd="0" presId="urn:microsoft.com/office/officeart/2005/8/layout/target3"/>
    <dgm:cxn modelId="{60D31534-EDC8-4B2F-8D67-99ACE8F11F7B}" type="presOf" srcId="{D1B46980-6531-4606-95E6-44980827E919}" destId="{2BE915AB-18AA-4053-B92C-3BFC9ED204BB}" srcOrd="1" destOrd="0" presId="urn:microsoft.com/office/officeart/2005/8/layout/target3"/>
    <dgm:cxn modelId="{B6554055-46C4-4F07-9C47-BC86E91BE0E3}" type="presOf" srcId="{4C35D32F-0EAB-4CD7-82EE-45574DC2A586}" destId="{890E4F0B-2866-4A3F-A3C7-2A14B1797930}" srcOrd="1" destOrd="0" presId="urn:microsoft.com/office/officeart/2005/8/layout/target3"/>
    <dgm:cxn modelId="{3112BADF-1992-4B6B-8449-BD1C9BA731A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CFCC2AA-B7C6-4AF3-BBC5-B0C11C73EBA6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80C6D72-3C4E-484B-9052-3BAEBDD68F03}" type="presOf" srcId="{D1D4F407-5343-4D3F-B5B9-D407B03CAEB4}" destId="{AED2198E-93D5-4001-81B4-73124B309672}" srcOrd="1" destOrd="0" presId="urn:microsoft.com/office/officeart/2005/8/layout/target3"/>
    <dgm:cxn modelId="{A96DB126-91B6-4E3F-9A90-59333FA1993E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0155A6C-3AE0-4488-A365-8B71E8421B7C}" type="presOf" srcId="{B651F6E3-6281-48DB-9319-2AEAFDAE7572}" destId="{6BB5E863-4638-4E1D-BFDE-399D028AC4ED}" srcOrd="1" destOrd="0" presId="urn:microsoft.com/office/officeart/2005/8/layout/target3"/>
    <dgm:cxn modelId="{3D4E0904-7DD4-4F0C-BA8F-95E89E96BD16}" type="presOf" srcId="{D8197B8C-B260-4A16-BDF4-0947B075E274}" destId="{5A5FFA88-C948-4069-8E93-59FA12366E83}" srcOrd="1" destOrd="0" presId="urn:microsoft.com/office/officeart/2005/8/layout/target3"/>
    <dgm:cxn modelId="{E06798CE-9DAD-4521-8C4D-A0E86884EAA5}" type="presOf" srcId="{757F3AB3-0718-4624-B441-E567A8F0AB56}" destId="{333A1088-737F-45CB-B68E-254E46348037}" srcOrd="0" destOrd="0" presId="urn:microsoft.com/office/officeart/2005/8/layout/target3"/>
    <dgm:cxn modelId="{EF88A7BB-2A3F-40FE-9702-382CE112CF88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911B697-DF74-458F-9C77-71FD8E7A329F}" type="presParOf" srcId="{333A1088-737F-45CB-B68E-254E46348037}" destId="{F5ABB229-8D3B-4694-996A-96F23CF14429}" srcOrd="0" destOrd="0" presId="urn:microsoft.com/office/officeart/2005/8/layout/target3"/>
    <dgm:cxn modelId="{0063737A-3C6F-4899-9D04-94412B35B6E9}" type="presParOf" srcId="{333A1088-737F-45CB-B68E-254E46348037}" destId="{F41139FD-01EE-4571-8B17-4FB00FC51163}" srcOrd="1" destOrd="0" presId="urn:microsoft.com/office/officeart/2005/8/layout/target3"/>
    <dgm:cxn modelId="{059DC8CF-F991-49CD-A8F9-06D0D49797BB}" type="presParOf" srcId="{333A1088-737F-45CB-B68E-254E46348037}" destId="{D005CE8C-CC26-4C3E-AC11-E15060ECD759}" srcOrd="2" destOrd="0" presId="urn:microsoft.com/office/officeart/2005/8/layout/target3"/>
    <dgm:cxn modelId="{21AF5B15-6A34-4EA7-A61F-6DF78B7A7727}" type="presParOf" srcId="{333A1088-737F-45CB-B68E-254E46348037}" destId="{2C702D82-9B77-49B7-9568-BB8EB47C3372}" srcOrd="3" destOrd="0" presId="urn:microsoft.com/office/officeart/2005/8/layout/target3"/>
    <dgm:cxn modelId="{3A0E6AD9-7970-42CC-812F-6D2E327D0FA9}" type="presParOf" srcId="{333A1088-737F-45CB-B68E-254E46348037}" destId="{A52A0455-90FF-4808-ABD0-F02540D31D5A}" srcOrd="4" destOrd="0" presId="urn:microsoft.com/office/officeart/2005/8/layout/target3"/>
    <dgm:cxn modelId="{3DBE5E6E-E32A-4DB2-9AD8-4CE0051AF7E0}" type="presParOf" srcId="{333A1088-737F-45CB-B68E-254E46348037}" destId="{6140AFEC-043D-4C43-A2F9-D0F5331DF3A3}" srcOrd="5" destOrd="0" presId="urn:microsoft.com/office/officeart/2005/8/layout/target3"/>
    <dgm:cxn modelId="{DBF8E92D-B117-4A7F-80EA-32925055B552}" type="presParOf" srcId="{333A1088-737F-45CB-B68E-254E46348037}" destId="{9358AC05-5D7D-4327-9F80-1AD486AEA664}" srcOrd="6" destOrd="0" presId="urn:microsoft.com/office/officeart/2005/8/layout/target3"/>
    <dgm:cxn modelId="{594D6C5D-3478-422E-AF73-FB4D4BDE1C33}" type="presParOf" srcId="{333A1088-737F-45CB-B68E-254E46348037}" destId="{313FC574-E1CD-4FB4-B054-0B805CE0447D}" srcOrd="7" destOrd="0" presId="urn:microsoft.com/office/officeart/2005/8/layout/target3"/>
    <dgm:cxn modelId="{79F05E2B-ECDA-455B-95AE-04D23D32E410}" type="presParOf" srcId="{333A1088-737F-45CB-B68E-254E46348037}" destId="{619D679B-A015-4ECF-8348-D1034C574F40}" srcOrd="8" destOrd="0" presId="urn:microsoft.com/office/officeart/2005/8/layout/target3"/>
    <dgm:cxn modelId="{CA344F31-EB04-48FC-AB13-0944D3A94D57}" type="presParOf" srcId="{333A1088-737F-45CB-B68E-254E46348037}" destId="{322283A8-4A27-4CDA-BAE3-F381106A9174}" srcOrd="9" destOrd="0" presId="urn:microsoft.com/office/officeart/2005/8/layout/target3"/>
    <dgm:cxn modelId="{CEA9723F-C720-4FCE-B5DF-A5A06BC23F9B}" type="presParOf" srcId="{333A1088-737F-45CB-B68E-254E46348037}" destId="{FFC9F71D-1B4F-4AD9-A4A6-86ADEFC8AF5C}" srcOrd="10" destOrd="0" presId="urn:microsoft.com/office/officeart/2005/8/layout/target3"/>
    <dgm:cxn modelId="{F527C47D-D171-4D7C-BAE8-955625D29DE3}" type="presParOf" srcId="{333A1088-737F-45CB-B68E-254E46348037}" destId="{25B08C86-7E15-44DC-BE7F-FFB55DD49D12}" srcOrd="11" destOrd="0" presId="urn:microsoft.com/office/officeart/2005/8/layout/target3"/>
    <dgm:cxn modelId="{227E77E6-27B5-45C9-8E9D-D67FBCB4A86F}" type="presParOf" srcId="{333A1088-737F-45CB-B68E-254E46348037}" destId="{76644BE8-9D7C-4C09-B250-3D10AF48CBB7}" srcOrd="12" destOrd="0" presId="urn:microsoft.com/office/officeart/2005/8/layout/target3"/>
    <dgm:cxn modelId="{73B5A405-1A92-430A-AD5F-06A8D35D6281}" type="presParOf" srcId="{333A1088-737F-45CB-B68E-254E46348037}" destId="{EE85B701-7295-41C0-BA7A-34D3756A2AE6}" srcOrd="13" destOrd="0" presId="urn:microsoft.com/office/officeart/2005/8/layout/target3"/>
    <dgm:cxn modelId="{7D7AD018-0151-44D9-B9BC-ADB6A4FB8CF7}" type="presParOf" srcId="{333A1088-737F-45CB-B68E-254E46348037}" destId="{8BEBB6EC-1DAA-4CAC-8A25-BC0FCBD5DBD5}" srcOrd="14" destOrd="0" presId="urn:microsoft.com/office/officeart/2005/8/layout/target3"/>
    <dgm:cxn modelId="{00641B02-C82D-4F10-9E0E-56CD69940235}" type="presParOf" srcId="{333A1088-737F-45CB-B68E-254E46348037}" destId="{AED2198E-93D5-4001-81B4-73124B309672}" srcOrd="15" destOrd="0" presId="urn:microsoft.com/office/officeart/2005/8/layout/target3"/>
    <dgm:cxn modelId="{241B5426-A669-4BBE-976C-9FB4CE5023B5}" type="presParOf" srcId="{333A1088-737F-45CB-B68E-254E46348037}" destId="{2BE915AB-18AA-4053-B92C-3BFC9ED204BB}" srcOrd="16" destOrd="0" presId="urn:microsoft.com/office/officeart/2005/8/layout/target3"/>
    <dgm:cxn modelId="{12D92AC4-71AE-471E-9416-1FF0FC4CB608}" type="presParOf" srcId="{333A1088-737F-45CB-B68E-254E46348037}" destId="{6BB5E863-4638-4E1D-BFDE-399D028AC4ED}" srcOrd="17" destOrd="0" presId="urn:microsoft.com/office/officeart/2005/8/layout/target3"/>
    <dgm:cxn modelId="{A04B37C1-A16A-403C-AE9E-524F9C954453}" type="presParOf" srcId="{333A1088-737F-45CB-B68E-254E46348037}" destId="{5A5FFA88-C948-4069-8E93-59FA12366E83}" srcOrd="18" destOrd="0" presId="urn:microsoft.com/office/officeart/2005/8/layout/target3"/>
    <dgm:cxn modelId="{196B293E-43BB-4C98-8E6B-A5960E924A7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792" y="0"/>
          <a:ext cx="5904656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 Základní škola J. E. </a:t>
          </a:r>
          <a:r>
            <a:rPr lang="cs-CZ" sz="2000" kern="1200" smtClean="0"/>
            <a:t>Purkyně                    </a:t>
          </a:r>
          <a:r>
            <a:rPr lang="cs-CZ" sz="2000" kern="1200" dirty="0" smtClean="0"/>
            <a:t>	</a:t>
          </a:r>
          <a:r>
            <a:rPr lang="cs-CZ" sz="2000" kern="1200" smtClean="0"/>
            <a:t>a Základní umělecká </a:t>
          </a:r>
          <a:r>
            <a:rPr lang="cs-CZ" sz="2000" kern="1200" dirty="0" smtClean="0"/>
            <a:t>škola Libochovice</a:t>
          </a:r>
          <a:endParaRPr lang="cs-CZ" sz="2000" kern="1200" dirty="0"/>
        </a:p>
      </dsp:txBody>
      <dsp:txXfrm>
        <a:off x="1785792" y="0"/>
        <a:ext cx="5904656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5904656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Jarošová</a:t>
          </a:r>
          <a:endParaRPr lang="cs-CZ" sz="2000" kern="1200" dirty="0"/>
        </a:p>
      </dsp:txBody>
      <dsp:txXfrm>
        <a:off x="1800200" y="576063"/>
        <a:ext cx="5904656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7"/>
          <a:ext cx="5904656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VY_32_INOVACE_19_M – VELIKOSTI ÚHLŮ</a:t>
          </a:r>
          <a:endParaRPr lang="cs-CZ" sz="2000" kern="1200" dirty="0"/>
        </a:p>
      </dsp:txBody>
      <dsp:txXfrm>
        <a:off x="1800200" y="1152127"/>
        <a:ext cx="5904656" cy="576064"/>
      </dsp:txXfrm>
    </dsp:sp>
    <dsp:sp modelId="{FFC9F71D-1B4F-4AD9-A4A6-86ADEFC8AF5C}">
      <dsp:nvSpPr>
        <dsp:cNvPr id="0" name=""/>
        <dsp:cNvSpPr/>
      </dsp:nvSpPr>
      <dsp:spPr>
        <a:xfrm>
          <a:off x="1134125" y="1728192"/>
          <a:ext cx="1332148" cy="13321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00200" y="1728192"/>
          <a:ext cx="5904656" cy="13321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Velikosti úhlů</a:t>
          </a:r>
          <a:endParaRPr lang="cs-CZ" sz="2000" kern="1200" dirty="0"/>
        </a:p>
      </dsp:txBody>
      <dsp:txXfrm>
        <a:off x="1800200" y="1728192"/>
        <a:ext cx="5904656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4" cy="5760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5904656" cy="5760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CZ.1.07/1.4.00/21.2803 </a:t>
          </a:r>
          <a:endParaRPr lang="cs-CZ" sz="2000" kern="1200" dirty="0"/>
        </a:p>
      </dsp:txBody>
      <dsp:txXfrm>
        <a:off x="1800200" y="2304256"/>
        <a:ext cx="5904656" cy="5760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870B88-D32A-4DDA-AA67-F4B6D38298B4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3870A2-CC41-4BCA-A38B-4A901F48D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149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7C8EF3A-83B3-459F-A987-6AC56AE114AC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D6451-8CCD-4333-866B-A7768C1046D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629DD-E760-4FBE-B82E-137163821B5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D6451-8CCD-4333-866B-A7768C1046D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629DD-E760-4FBE-B82E-137163821B5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D6451-8CCD-4333-866B-A7768C1046D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629DD-E760-4FBE-B82E-137163821B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D6451-8CCD-4333-866B-A7768C1046D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629DD-E760-4FBE-B82E-137163821B5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D6451-8CCD-4333-866B-A7768C1046D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629DD-E760-4FBE-B82E-137163821B5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D6451-8CCD-4333-866B-A7768C1046D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629DD-E760-4FBE-B82E-137163821B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D6451-8CCD-4333-866B-A7768C1046D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629DD-E760-4FBE-B82E-137163821B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D6451-8CCD-4333-866B-A7768C1046D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629DD-E760-4FBE-B82E-137163821B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D6451-8CCD-4333-866B-A7768C1046D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629DD-E760-4FBE-B82E-137163821B5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D6451-8CCD-4333-866B-A7768C1046D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629DD-E760-4FBE-B82E-137163821B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D6451-8CCD-4333-866B-A7768C1046D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629DD-E760-4FBE-B82E-137163821B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E6D6451-8CCD-4333-866B-A7768C1046D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34629DD-E760-4FBE-B82E-137163821B5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Velikosti </a:t>
            </a:r>
            <a:r>
              <a:rPr lang="cs-CZ" dirty="0" smtClean="0"/>
              <a:t>úhlů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Obrázek 35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881140"/>
            <a:ext cx="5172075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5996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7161164"/>
              </p:ext>
            </p:extLst>
          </p:nvPr>
        </p:nvGraphicFramePr>
        <p:xfrm>
          <a:off x="611560" y="548680"/>
          <a:ext cx="7704856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317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dirty="0" smtClean="0"/>
              <a:t>Výuková prezentace procvičuje dopočítávání úhlů v </a:t>
            </a:r>
            <a:r>
              <a:rPr lang="cs-CZ" dirty="0" smtClean="0"/>
              <a:t>trojúhelníku. Součástí </a:t>
            </a:r>
            <a:r>
              <a:rPr lang="cs-CZ" dirty="0" smtClean="0"/>
              <a:t>prezentace je </a:t>
            </a:r>
            <a:r>
              <a:rPr lang="cs-CZ" dirty="0" smtClean="0"/>
              <a:t>postupné řešení</a:t>
            </a:r>
            <a:r>
              <a:rPr lang="cs-CZ" dirty="0" smtClean="0"/>
              <a:t>, které je součástí každého snímku.</a:t>
            </a: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r>
              <a:rPr lang="cs-CZ" sz="2400" dirty="0" smtClean="0"/>
              <a:t>Autorem celého výukového materiálu je Mgr. Hana Jarošová</a:t>
            </a:r>
          </a:p>
        </p:txBody>
      </p:sp>
    </p:spTree>
    <p:extLst>
      <p:ext uri="{BB962C8B-B14F-4D97-AF65-F5344CB8AC3E}">
        <p14:creationId xmlns:p14="http://schemas.microsoft.com/office/powerpoint/2010/main" val="931679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73839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Doplň velikosti úhlů v obdélníku označených obloučkem: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1187624" y="2276872"/>
            <a:ext cx="4275075" cy="194421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1187624" y="2276872"/>
            <a:ext cx="4285660" cy="19442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louk 6"/>
          <p:cNvSpPr/>
          <p:nvPr/>
        </p:nvSpPr>
        <p:spPr>
          <a:xfrm>
            <a:off x="755576" y="3738736"/>
            <a:ext cx="914400" cy="914400"/>
          </a:xfrm>
          <a:prstGeom prst="arc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188180" y="3759423"/>
            <a:ext cx="599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25°</a:t>
            </a:r>
            <a:endParaRPr lang="cs-CZ" sz="2400" b="1" dirty="0"/>
          </a:p>
        </p:txBody>
      </p:sp>
      <p:sp>
        <p:nvSpPr>
          <p:cNvPr id="9" name="Oblouk 8"/>
          <p:cNvSpPr/>
          <p:nvPr/>
        </p:nvSpPr>
        <p:spPr>
          <a:xfrm rot="2673067">
            <a:off x="4163105" y="3667203"/>
            <a:ext cx="727923" cy="620381"/>
          </a:xfrm>
          <a:prstGeom prst="arc">
            <a:avLst>
              <a:gd name="adj1" fmla="val 5636710"/>
              <a:gd name="adj2" fmla="val 11023111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>
            <a:off x="4809728" y="3450704"/>
            <a:ext cx="914400" cy="914400"/>
          </a:xfrm>
          <a:prstGeom prst="arc">
            <a:avLst>
              <a:gd name="adj1" fmla="val 10680033"/>
              <a:gd name="adj2" fmla="val 17556819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>
            <a:off x="5004048" y="1844824"/>
            <a:ext cx="936104" cy="914400"/>
          </a:xfrm>
          <a:prstGeom prst="arc">
            <a:avLst>
              <a:gd name="adj1" fmla="val 5438154"/>
              <a:gd name="adj2" fmla="val 1080000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>
            <a:off x="1691680" y="1988840"/>
            <a:ext cx="770384" cy="684076"/>
          </a:xfrm>
          <a:prstGeom prst="arc">
            <a:avLst>
              <a:gd name="adj1" fmla="val 20787444"/>
              <a:gd name="adj2" fmla="val 4912192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>
            <a:off x="827584" y="2132856"/>
            <a:ext cx="914400" cy="914400"/>
          </a:xfrm>
          <a:prstGeom prst="arc">
            <a:avLst>
              <a:gd name="adj1" fmla="val 21172493"/>
              <a:gd name="adj2" fmla="val 584773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2276872"/>
            <a:ext cx="4972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90°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3604954"/>
            <a:ext cx="5325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65°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87624" y="2564904"/>
            <a:ext cx="4972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65°</a:t>
            </a:r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63688" y="2236802"/>
            <a:ext cx="5325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25°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26975" y="3892986"/>
            <a:ext cx="6367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90°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0681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80728"/>
            <a:ext cx="784272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Doplň velikosti úhlů v rovnoběžníku označených obloučkem:</a:t>
            </a:r>
          </a:p>
          <a:p>
            <a:endParaRPr lang="cs-CZ" dirty="0"/>
          </a:p>
        </p:txBody>
      </p:sp>
      <p:sp>
        <p:nvSpPr>
          <p:cNvPr id="3" name="Kosoúhelník 2"/>
          <p:cNvSpPr/>
          <p:nvPr/>
        </p:nvSpPr>
        <p:spPr>
          <a:xfrm>
            <a:off x="1475656" y="2636912"/>
            <a:ext cx="4248472" cy="2376264"/>
          </a:xfrm>
          <a:prstGeom prst="parallelogram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475656" y="2636912"/>
            <a:ext cx="4248472" cy="237626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louk 7"/>
          <p:cNvSpPr/>
          <p:nvPr/>
        </p:nvSpPr>
        <p:spPr>
          <a:xfrm>
            <a:off x="1331640" y="4098776"/>
            <a:ext cx="914400" cy="914400"/>
          </a:xfrm>
          <a:prstGeom prst="arc">
            <a:avLst>
              <a:gd name="adj1" fmla="val 15683066"/>
              <a:gd name="adj2" fmla="val 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123728" y="4643844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30°</a:t>
            </a:r>
            <a:endParaRPr lang="cs-CZ" b="1" dirty="0"/>
          </a:p>
        </p:txBody>
      </p:sp>
      <p:sp>
        <p:nvSpPr>
          <p:cNvPr id="10" name="Oblouk 9"/>
          <p:cNvSpPr/>
          <p:nvPr/>
        </p:nvSpPr>
        <p:spPr>
          <a:xfrm>
            <a:off x="1979712" y="4514636"/>
            <a:ext cx="792088" cy="914400"/>
          </a:xfrm>
          <a:prstGeom prst="arc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4643844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105°</a:t>
            </a:r>
            <a:endParaRPr lang="cs-CZ" b="1" dirty="0"/>
          </a:p>
        </p:txBody>
      </p:sp>
      <p:sp>
        <p:nvSpPr>
          <p:cNvPr id="12" name="Oblouk 11"/>
          <p:cNvSpPr/>
          <p:nvPr/>
        </p:nvSpPr>
        <p:spPr>
          <a:xfrm>
            <a:off x="4499992" y="4586644"/>
            <a:ext cx="914400" cy="714564"/>
          </a:xfrm>
          <a:prstGeom prst="arc">
            <a:avLst>
              <a:gd name="adj1" fmla="val 10713136"/>
              <a:gd name="adj2" fmla="val 18597149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>
            <a:off x="5148064" y="2636912"/>
            <a:ext cx="792088" cy="720080"/>
          </a:xfrm>
          <a:prstGeom prst="arc">
            <a:avLst>
              <a:gd name="adj1" fmla="val 5613392"/>
              <a:gd name="adj2" fmla="val 11259659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>
            <a:off x="4716016" y="2348880"/>
            <a:ext cx="457200" cy="698376"/>
          </a:xfrm>
          <a:prstGeom prst="arc">
            <a:avLst>
              <a:gd name="adj1" fmla="val 5827495"/>
              <a:gd name="adj2" fmla="val 11651641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 rot="20535936">
            <a:off x="1737211" y="2250395"/>
            <a:ext cx="914400" cy="914400"/>
          </a:xfrm>
          <a:prstGeom prst="arc">
            <a:avLst>
              <a:gd name="adj1" fmla="val 619845"/>
              <a:gd name="adj2" fmla="val 7950627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759562" y="2636912"/>
            <a:ext cx="5325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30°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2852936"/>
            <a:ext cx="5325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45°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91680" y="4294837"/>
            <a:ext cx="4972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45°</a:t>
            </a:r>
          </a:p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79712" y="2708920"/>
            <a:ext cx="6142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105°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748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5649" y="711076"/>
            <a:ext cx="7478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Doplň velikosti vnitřních a vedlejších úhlů v trojúhelníku :</a:t>
            </a:r>
            <a:endParaRPr lang="cs-CZ" sz="2400" b="1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2966120" y="355131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835696" y="2132856"/>
            <a:ext cx="3053467" cy="35283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966120" y="1988840"/>
            <a:ext cx="4342184" cy="367240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259632" y="4797152"/>
            <a:ext cx="6624736" cy="1440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699792" y="4499828"/>
            <a:ext cx="5325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48°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56176" y="4437112"/>
            <a:ext cx="6623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140°</a:t>
            </a:r>
            <a:endParaRPr lang="cs-CZ" sz="2000" b="1" dirty="0"/>
          </a:p>
        </p:txBody>
      </p:sp>
      <p:sp>
        <p:nvSpPr>
          <p:cNvPr id="18" name="Oblouk 17"/>
          <p:cNvSpPr/>
          <p:nvPr/>
        </p:nvSpPr>
        <p:spPr>
          <a:xfrm>
            <a:off x="2771800" y="4221088"/>
            <a:ext cx="554360" cy="1008111"/>
          </a:xfrm>
          <a:prstGeom prst="arc">
            <a:avLst>
              <a:gd name="adj1" fmla="val 16424301"/>
              <a:gd name="adj2" fmla="val 1633179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>
            <a:off x="5904137" y="4179967"/>
            <a:ext cx="914400" cy="914400"/>
          </a:xfrm>
          <a:prstGeom prst="arc">
            <a:avLst>
              <a:gd name="adj1" fmla="val 12075988"/>
              <a:gd name="adj2" fmla="val 1290085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1965423" y="4541058"/>
            <a:ext cx="6623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132°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67744" y="4942909"/>
            <a:ext cx="6142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132°</a:t>
            </a:r>
          </a:p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81847" y="4869160"/>
            <a:ext cx="6623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140°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479642" y="4469050"/>
            <a:ext cx="5325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40°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51920" y="3100898"/>
            <a:ext cx="5325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92°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211960" y="2740858"/>
            <a:ext cx="5325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88°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98684" y="2852936"/>
            <a:ext cx="4972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88°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350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28126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Zjisti velikost úhlu </a:t>
            </a:r>
            <a:r>
              <a:rPr lang="el-GR" sz="2400" b="1" dirty="0" smtClean="0"/>
              <a:t>α</a:t>
            </a:r>
            <a:r>
              <a:rPr lang="cs-CZ" sz="2400" b="1" dirty="0" smtClean="0"/>
              <a:t>:</a:t>
            </a:r>
            <a:endParaRPr lang="cs-CZ" sz="2400" b="1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75656" y="4005064"/>
            <a:ext cx="72008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619672" y="2924944"/>
            <a:ext cx="1512168" cy="21602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131840" y="2924944"/>
            <a:ext cx="3096344" cy="21602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228184" y="2924944"/>
            <a:ext cx="2664296" cy="20162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8003001" y="3975447"/>
            <a:ext cx="6014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35°</a:t>
            </a:r>
            <a:endParaRPr lang="cs-CZ" sz="2400" b="1" dirty="0"/>
          </a:p>
        </p:txBody>
      </p:sp>
      <p:sp>
        <p:nvSpPr>
          <p:cNvPr id="18" name="Oblouk 17"/>
          <p:cNvSpPr/>
          <p:nvPr/>
        </p:nvSpPr>
        <p:spPr>
          <a:xfrm>
            <a:off x="7668344" y="3789040"/>
            <a:ext cx="914400" cy="914400"/>
          </a:xfrm>
          <a:prstGeom prst="arc">
            <a:avLst>
              <a:gd name="adj1" fmla="val 19408269"/>
              <a:gd name="adj2" fmla="val 2631196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932040" y="3615407"/>
            <a:ext cx="6014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36°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40152" y="2996952"/>
            <a:ext cx="6623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109°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76256" y="3645024"/>
            <a:ext cx="5325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35°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95936" y="3933056"/>
            <a:ext cx="5309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36°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Oblouk 22"/>
          <p:cNvSpPr/>
          <p:nvPr/>
        </p:nvSpPr>
        <p:spPr>
          <a:xfrm>
            <a:off x="2843808" y="4581128"/>
            <a:ext cx="626368" cy="504056"/>
          </a:xfrm>
          <a:prstGeom prst="arc">
            <a:avLst>
              <a:gd name="adj1" fmla="val 12356334"/>
              <a:gd name="adj2" fmla="val 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3052290" y="4305290"/>
            <a:ext cx="1515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.</a:t>
            </a:r>
            <a:endParaRPr lang="cs-CZ" sz="4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483768" y="3964994"/>
            <a:ext cx="5325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54°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35226" y="3604954"/>
            <a:ext cx="5325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54°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267744" y="3543399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400" b="1" dirty="0" smtClean="0"/>
              <a:t>α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339752" y="3255367"/>
            <a:ext cx="7553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126°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87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6" grpId="0"/>
      <p:bldP spid="28" grpId="0"/>
      <p:bldP spid="30" grpId="0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108</TotalTime>
  <Words>153</Words>
  <Application>Microsoft Office PowerPoint</Application>
  <PresentationFormat>Předvádění na obrazovce (4:3)</PresentationFormat>
  <Paragraphs>49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Velikosti úhlů 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Velikosti úhlů</dc:title>
  <dc:creator>Škola</dc:creator>
  <cp:lastModifiedBy>Škola</cp:lastModifiedBy>
  <cp:revision>28</cp:revision>
  <dcterms:created xsi:type="dcterms:W3CDTF">2013-05-30T17:42:49Z</dcterms:created>
  <dcterms:modified xsi:type="dcterms:W3CDTF">2013-06-01T14:33:17Z</dcterms:modified>
</cp:coreProperties>
</file>