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6" r:id="rId2"/>
    <p:sldId id="283" r:id="rId3"/>
    <p:sldId id="289" r:id="rId4"/>
    <p:sldId id="290" r:id="rId5"/>
    <p:sldId id="291" r:id="rId6"/>
    <p:sldId id="292" r:id="rId7"/>
    <p:sldId id="293" r:id="rId8"/>
    <p:sldId id="294" r:id="rId9"/>
    <p:sldId id="295" r:id="rId10"/>
    <p:sldId id="296" r:id="rId11"/>
    <p:sldId id="297" r:id="rId12"/>
    <p:sldId id="298" r:id="rId13"/>
    <p:sldId id="299" r:id="rId14"/>
    <p:sldId id="300" r:id="rId15"/>
    <p:sldId id="28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9000" r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0004081"/>
              </p:ext>
            </p:extLst>
          </p:nvPr>
        </p:nvGraphicFramePr>
        <p:xfrm>
          <a:off x="1331640" y="3212976"/>
          <a:ext cx="6405925" cy="272765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444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Vohralík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Milan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VY_32_INOVACE_11B_02_Dřevo_Názvosloví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nástrojů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11B_PČ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_6.roč.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19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3.10.2012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19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pracovními nástroji, které se používají k opracování dřeva. 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988840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83568" y="1340768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NÁZVOSLOVÍ NÁSTROJŮ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20888"/>
            <a:ext cx="8229600" cy="1828800"/>
          </a:xfrm>
        </p:spPr>
        <p:txBody>
          <a:bodyPr>
            <a:normAutofit/>
          </a:bodyPr>
          <a:lstStyle/>
          <a:p>
            <a:pPr algn="ctr"/>
            <a:r>
              <a:rPr lang="cs-CZ" sz="3300" dirty="0" smtClean="0"/>
              <a:t>Základní nástroje potřebné k pracovním operacím při práci se dřevem</a:t>
            </a:r>
            <a:endParaRPr lang="cs-CZ" sz="3300" dirty="0" smtClean="0"/>
          </a:p>
        </p:txBody>
      </p:sp>
      <p:pic>
        <p:nvPicPr>
          <p:cNvPr id="4" name="Picture 2" descr="E:\Skola SERVER\DISK E\_verejne\!stanice\Ucitel\Vohralík\2008\diplomka - poslední verze\Diplomka\obrazky\ramova_pila_drev.2436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005064"/>
            <a:ext cx="4536504" cy="2001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6651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 K MĚŘENÍ A ORÝSOVÁNÍ</a:t>
            </a:r>
            <a:endParaRPr lang="cs-CZ" dirty="0"/>
          </a:p>
        </p:txBody>
      </p:sp>
      <p:sp>
        <p:nvSpPr>
          <p:cNvPr id="4" name="AutoShape 4" descr="náhl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2753" y="2954615"/>
            <a:ext cx="3672408" cy="27612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 descr="E:\Skola SERVER\DISK E\_verejne\!stanice\Ucitel\Vohralík\2008\diplomka - poslední verze\Diplomka\zeleny\metr_skladaci2638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5" y="2986213"/>
            <a:ext cx="3672408" cy="276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5975" y="5785367"/>
            <a:ext cx="46240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Metr skládací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386925" y="5761902"/>
            <a:ext cx="46240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Metr svinovací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096597" y="1471253"/>
            <a:ext cx="46516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dirty="0"/>
              <a:t>Slouží k měření délek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dirty="0"/>
              <a:t>Nejmenší jednotka 1 mm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31670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NÁSTROJE K MĚŘENÍ A ORÝSOVÁNÍ</a:t>
            </a:r>
          </a:p>
        </p:txBody>
      </p:sp>
      <p:pic>
        <p:nvPicPr>
          <p:cNvPr id="3" name="Picture 9" descr="E:\Skola SERVER\DISK E\_verejne\!stanice\Ucitel\Vohralík\2008\diplomka - poslední verze\Diplomka\zeleny\posuvne_meritko2618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863" y="2501978"/>
            <a:ext cx="3591785" cy="2700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5373216"/>
            <a:ext cx="37444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měření průměrů a hloubky děr</a:t>
            </a:r>
            <a:endParaRPr lang="cs-CZ" sz="3200" dirty="0"/>
          </a:p>
        </p:txBody>
      </p:sp>
      <p:pic>
        <p:nvPicPr>
          <p:cNvPr id="3074" name="Picture 2" descr="E:\Skola SERVER\DISK E\_verejne\!stanice\Ucitel\Vohralík\2008\diplomka - poslední verze\Diplomka\zeleny\rejsek2617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491155"/>
            <a:ext cx="3606179" cy="2711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20072" y="1700808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Rejsek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0563" y="1729358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Posuvné měřítko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5525616"/>
            <a:ext cx="40324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o</a:t>
            </a:r>
            <a:r>
              <a:rPr lang="cs-CZ" sz="3200" dirty="0" smtClean="0"/>
              <a:t>rýsování rovnoběžek podél hran materiálu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536731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NÁSTROJE K MĚŘENÍ A ORÝSOVÁNÍ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825652" y="1419484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Úhelník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51720" y="5527254"/>
            <a:ext cx="54726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p</a:t>
            </a:r>
            <a:r>
              <a:rPr lang="cs-CZ" sz="3200" dirty="0" smtClean="0"/>
              <a:t>oužíváme k zjišťování a orýsování pravého úhlu</a:t>
            </a:r>
            <a:endParaRPr lang="cs-CZ" sz="3200" dirty="0"/>
          </a:p>
        </p:txBody>
      </p:sp>
      <p:pic>
        <p:nvPicPr>
          <p:cNvPr id="4098" name="Picture 2" descr="E:\Skola SERVER\DISK E\_verejne\!stanice\Ucitel\Vohralík\2008\diplomka - poslední verze\Diplomka\zeleny\uhelnik2619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7103" y="2245974"/>
            <a:ext cx="4117826" cy="3096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45889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NÁSTROJE K </a:t>
            </a:r>
            <a:r>
              <a:rPr lang="cs-CZ" dirty="0" smtClean="0"/>
              <a:t>ŘEZÁNÍ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4687" y="4814336"/>
            <a:ext cx="374441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pila s </a:t>
            </a:r>
            <a:r>
              <a:rPr lang="cs-CZ" sz="3200" dirty="0" smtClean="0"/>
              <a:t>vyztuženým </a:t>
            </a:r>
            <a:r>
              <a:rPr lang="cs-CZ" sz="3200" dirty="0"/>
              <a:t>listem, která se používá pro přesné a jemné řezání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1377641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Pila ocaska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0563" y="1377642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Pila čepovka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52020" y="5060557"/>
            <a:ext cx="403244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pila s </a:t>
            </a:r>
            <a:r>
              <a:rPr lang="cs-CZ" sz="3200" dirty="0" smtClean="0"/>
              <a:t>nevyztuženým </a:t>
            </a:r>
            <a:r>
              <a:rPr lang="cs-CZ" sz="3200" dirty="0"/>
              <a:t>pilovým listem pro dělení materiálu</a:t>
            </a:r>
            <a:endParaRPr lang="cs-CZ" sz="3200" dirty="0"/>
          </a:p>
        </p:txBody>
      </p:sp>
      <p:pic>
        <p:nvPicPr>
          <p:cNvPr id="5122" name="Picture 2" descr="E:\Skola SERVER\DISK E\_verejne\!stanice\Ucitel\Vohralík\2008\diplomka - poslední verze\Diplomka\zeleny\ocaska2629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023973"/>
            <a:ext cx="3384375" cy="2544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E:\Skola SERVER\DISK E\_verejne\!stanice\Ucitel\Vohralík\2008\diplomka - poslední verze\Diplomka\zeleny\cepovka2626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821" y="2041456"/>
            <a:ext cx="3337867" cy="250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82032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NÁSTROJE K </a:t>
            </a:r>
            <a:r>
              <a:rPr lang="cs-CZ" dirty="0" smtClean="0"/>
              <a:t>ŘEZÁNÍ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1377641"/>
            <a:ext cx="5040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Pila děrovka (zlodějka)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5060557"/>
            <a:ext cx="65527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pila s </a:t>
            </a:r>
            <a:r>
              <a:rPr lang="cs-CZ" sz="3200" dirty="0" smtClean="0"/>
              <a:t>nevyztuženým </a:t>
            </a:r>
            <a:r>
              <a:rPr lang="cs-CZ" sz="3200" dirty="0"/>
              <a:t>pilovým listem pro dělení </a:t>
            </a:r>
            <a:r>
              <a:rPr lang="cs-CZ" sz="3200" dirty="0" smtClean="0"/>
              <a:t>materiálu a vyřezávání otvorů v materiálu</a:t>
            </a:r>
            <a:endParaRPr lang="cs-CZ" sz="3200" dirty="0"/>
          </a:p>
        </p:txBody>
      </p:sp>
      <p:pic>
        <p:nvPicPr>
          <p:cNvPr id="6146" name="Picture 2" descr="E:\Skola SERVER\DISK E\_verejne\!stanice\Ucitel\Vohralík\2008\diplomka - poslední verze\Diplomka\nastroje doma\IMGP263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178800" y="-6626225"/>
            <a:ext cx="384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E:\Skola SERVER\DISK E\_verejne\!stanice\Ucitel\Vohralík\2008\diplomka - poslední verze\Diplomka\nastroje doma\IMGP263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2429" y="2192459"/>
            <a:ext cx="3795125" cy="284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89117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NÁSTROJE K </a:t>
            </a:r>
            <a:r>
              <a:rPr lang="cs-CZ" dirty="0" smtClean="0"/>
              <a:t>ŘEZÁNÍ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80050" y="1700805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Pila rámová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4791" y="1700806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Pila oblouková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00418" y="4653136"/>
            <a:ext cx="40324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s</a:t>
            </a:r>
            <a:r>
              <a:rPr lang="cs-CZ" sz="3200" dirty="0" smtClean="0"/>
              <a:t>louží pro </a:t>
            </a:r>
            <a:r>
              <a:rPr lang="cs-CZ" sz="3200" dirty="0"/>
              <a:t>dělení materiálu</a:t>
            </a:r>
            <a:endParaRPr lang="cs-CZ" sz="3200" dirty="0"/>
          </a:p>
        </p:txBody>
      </p:sp>
      <p:pic>
        <p:nvPicPr>
          <p:cNvPr id="7170" name="Picture 2" descr="E:\Skola SERVER\DISK E\_verejne\!stanice\Ucitel\Vohralík\2008\diplomka - poslední verze\Diplomka\obrazky\ramova_pila_kov243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93045"/>
            <a:ext cx="387883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E:\Skola SERVER\DISK E\_verejne\!stanice\Ucitel\Vohralík\2008\diplomka - poslední verze\Diplomka\obrazky\ramova_pila_drev.2436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3645" y="2673284"/>
            <a:ext cx="3309154" cy="1459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11812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NÁSTROJE K </a:t>
            </a:r>
            <a:r>
              <a:rPr lang="cs-CZ" dirty="0" smtClean="0"/>
              <a:t>PILOVÁNÍ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27684" y="1268760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Pilníky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5661248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odebírají </a:t>
            </a:r>
            <a:r>
              <a:rPr lang="cs-CZ" sz="3200" dirty="0"/>
              <a:t>méně materiálu než rašple </a:t>
            </a:r>
            <a:endParaRPr lang="cs-CZ" sz="3200" dirty="0"/>
          </a:p>
          <a:p>
            <a:pPr algn="ctr"/>
            <a:r>
              <a:rPr lang="cs-CZ" sz="3200" dirty="0"/>
              <a:t>v</a:t>
            </a:r>
            <a:r>
              <a:rPr lang="cs-CZ" sz="3200" dirty="0" smtClean="0"/>
              <a:t>zniklý povrch </a:t>
            </a:r>
            <a:r>
              <a:rPr lang="cs-CZ" sz="3200" dirty="0"/>
              <a:t>je jemnější</a:t>
            </a:r>
            <a:endParaRPr lang="cs-CZ" sz="3200" dirty="0"/>
          </a:p>
        </p:txBody>
      </p:sp>
      <p:pic>
        <p:nvPicPr>
          <p:cNvPr id="8194" name="Picture 2" descr="E:\Skola SERVER\DISK E\_verejne\!stanice\Ucitel\Vohralík\2008\diplomka - poslední verze\Diplomka\nastroje doma\IMGP26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15091"/>
            <a:ext cx="4800000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43641" y="1480428"/>
            <a:ext cx="22085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Tvar těla: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3641" y="2708920"/>
            <a:ext cx="16332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plochý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2944" y="3446095"/>
            <a:ext cx="2684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trojúhelníkový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6826" y="4077072"/>
            <a:ext cx="20329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čtvercový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4477" y="4768169"/>
            <a:ext cx="16332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kruhový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2945" y="2124145"/>
            <a:ext cx="16332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úsečový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12305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NÁSTROJE K </a:t>
            </a:r>
            <a:r>
              <a:rPr lang="cs-CZ" dirty="0" smtClean="0"/>
              <a:t>RAŠPLOVÁNÍ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27684" y="1268760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Rašple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5661248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odebírají více </a:t>
            </a:r>
            <a:r>
              <a:rPr lang="cs-CZ" sz="3200" dirty="0"/>
              <a:t>materiálu než </a:t>
            </a:r>
            <a:r>
              <a:rPr lang="cs-CZ" sz="3200" dirty="0" smtClean="0"/>
              <a:t>pilník </a:t>
            </a:r>
            <a:endParaRPr lang="cs-CZ" sz="3200" dirty="0"/>
          </a:p>
          <a:p>
            <a:pPr algn="ctr"/>
            <a:r>
              <a:rPr lang="cs-CZ" sz="3200" dirty="0"/>
              <a:t>v</a:t>
            </a:r>
            <a:r>
              <a:rPr lang="cs-CZ" sz="3200" dirty="0" smtClean="0"/>
              <a:t>zniklý povrch </a:t>
            </a:r>
            <a:r>
              <a:rPr lang="cs-CZ" sz="3200" dirty="0"/>
              <a:t>je </a:t>
            </a:r>
            <a:r>
              <a:rPr lang="cs-CZ" sz="3200" dirty="0" smtClean="0"/>
              <a:t>drsný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3641" y="2204864"/>
            <a:ext cx="22085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Tvar těla: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4224270"/>
            <a:ext cx="16332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plochý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8384" y="2933908"/>
            <a:ext cx="16332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kruhový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7584" y="3518683"/>
            <a:ext cx="16332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úsečový</a:t>
            </a:r>
            <a:endParaRPr lang="cs-CZ" sz="3200" dirty="0"/>
          </a:p>
        </p:txBody>
      </p:sp>
      <p:pic>
        <p:nvPicPr>
          <p:cNvPr id="9218" name="Picture 2" descr="E:\Skola SERVER\DISK E\_verejne\!stanice\Ucitel\Vohralík\2008\diplomka - poslední verze\Diplomka\nastroje doma\IMGP262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915091"/>
            <a:ext cx="5055948" cy="3791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09094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NÁSTROJE K </a:t>
            </a:r>
            <a:r>
              <a:rPr lang="cs-CZ" dirty="0" smtClean="0"/>
              <a:t>DLABÁNÍ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64332" y="1268760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Dláta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3640" y="5517232"/>
            <a:ext cx="798565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v</a:t>
            </a:r>
            <a:r>
              <a:rPr lang="cs-CZ" sz="3200" dirty="0" smtClean="0"/>
              <a:t>ytváří v materiálu </a:t>
            </a:r>
            <a:r>
              <a:rPr lang="cs-CZ" sz="3200" dirty="0"/>
              <a:t>průchozí nebo slepé otvory s ostrými rohy a hranami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3641" y="1480428"/>
            <a:ext cx="22085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Tvar těla: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60268" y="3359367"/>
            <a:ext cx="16332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ploché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92098" y="4358624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hraněné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92098" y="2564904"/>
            <a:ext cx="16332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duté</a:t>
            </a:r>
            <a:endParaRPr lang="cs-CZ" sz="3200" dirty="0"/>
          </a:p>
        </p:txBody>
      </p:sp>
      <p:pic>
        <p:nvPicPr>
          <p:cNvPr id="10242" name="Picture 2" descr="E:\Skola SERVER\DISK E\_verejne\!stanice\Ucitel\Vohralík\2008\diplomka - poslední verze\Diplomka\nastroje doma\IMGP263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2788" y="1950566"/>
            <a:ext cx="4536504" cy="3402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54197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NÁSTROJE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373216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v</a:t>
            </a:r>
            <a:r>
              <a:rPr lang="cs-CZ" sz="3200" dirty="0" smtClean="0"/>
              <a:t>yužití při dlabání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1700808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Kladívko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0563" y="1729358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Palička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5525616"/>
            <a:ext cx="40324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z</a:t>
            </a:r>
            <a:r>
              <a:rPr lang="cs-CZ" sz="3200" dirty="0" smtClean="0"/>
              <a:t>atloukání hřebíků</a:t>
            </a:r>
            <a:endParaRPr lang="cs-CZ" sz="3200" dirty="0"/>
          </a:p>
        </p:txBody>
      </p:sp>
      <p:pic>
        <p:nvPicPr>
          <p:cNvPr id="11266" name="Picture 2" descr="E:\Skola SERVER\DISK E\_verejne\!stanice\Ucitel\Vohralík\2008\diplomka - poslední verze\Diplomka\zeleny\kladivko2635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3474" y="2552867"/>
            <a:ext cx="3391544" cy="2550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E:\Skola SERVER\DISK E\_verejne\!stanice\Ucitel\Vohralík\2008\diplomka - poslední verze\Diplomka\zeleny\palicka2647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40" y="2798302"/>
            <a:ext cx="4002546" cy="2059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39460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NÁSTROJE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-11926" y="4828616"/>
            <a:ext cx="33123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držení, ohýbání materiálu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18470" y="1844824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Kleště štípací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1844824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Kleště ploché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21619" y="4828615"/>
            <a:ext cx="30931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v</a:t>
            </a:r>
            <a:r>
              <a:rPr lang="cs-CZ" sz="3200" dirty="0" smtClean="0"/>
              <a:t>ytahování hřebíků</a:t>
            </a:r>
            <a:endParaRPr lang="cs-CZ" sz="3200" dirty="0"/>
          </a:p>
        </p:txBody>
      </p:sp>
      <p:pic>
        <p:nvPicPr>
          <p:cNvPr id="12290" name="Picture 2" descr="E:\Skola SERVER\DISK E\_verejne\!stanice\Ucitel\Vohralík\2008\diplomka - poslední verze\Diplomka\zeleny\kleste2605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925" y="2636912"/>
            <a:ext cx="2579465" cy="1939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E:\Skola SERVER\DISK E\_verejne\!stanice\Ucitel\Vohralík\2008\diplomka - poslední verze\Diplomka\zeleny\kleste_stipaci2606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671359"/>
            <a:ext cx="253365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E:\Skola SERVER\DISK E\_verejne\!stanice\Ucitel\Vohralík\2008\diplomka - poslední verze\Diplomka\zeleny\kleste_kombinovane2607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4814" y="2671360"/>
            <a:ext cx="2533649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933466" y="1471031"/>
            <a:ext cx="30963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Kleště kombinované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66310" y="4836798"/>
            <a:ext cx="337769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v</a:t>
            </a:r>
            <a:r>
              <a:rPr lang="cs-CZ" sz="3200" dirty="0" smtClean="0"/>
              <a:t>ytahování hřebíků</a:t>
            </a:r>
          </a:p>
          <a:p>
            <a:pPr algn="ctr"/>
            <a:r>
              <a:rPr lang="cs-CZ" sz="3200" dirty="0"/>
              <a:t>d</a:t>
            </a:r>
            <a:r>
              <a:rPr lang="cs-CZ" sz="3200" dirty="0" smtClean="0"/>
              <a:t>ržení materiálu</a:t>
            </a:r>
          </a:p>
          <a:p>
            <a:pPr algn="ctr"/>
            <a:r>
              <a:rPr lang="cs-CZ" sz="3200" dirty="0"/>
              <a:t>š</a:t>
            </a:r>
            <a:r>
              <a:rPr lang="cs-CZ" sz="3200" dirty="0" smtClean="0"/>
              <a:t>típání drátů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927552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NÁSTROJE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-11926" y="4828616"/>
            <a:ext cx="33123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v</a:t>
            </a:r>
            <a:r>
              <a:rPr lang="cs-CZ" sz="3200" dirty="0" smtClean="0"/>
              <a:t>yhlubování děr pro vruty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18470" y="1844824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Hoblík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1844824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Hlubič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21619" y="4828615"/>
            <a:ext cx="30931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o</a:t>
            </a:r>
            <a:r>
              <a:rPr lang="cs-CZ" sz="3200" dirty="0" smtClean="0"/>
              <a:t>debírá materiál ve formě hoblin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70648" y="1859800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Svidřík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4836798"/>
            <a:ext cx="2771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r</a:t>
            </a:r>
            <a:r>
              <a:rPr lang="cs-CZ" sz="3200" dirty="0" smtClean="0"/>
              <a:t>uční vrtačka</a:t>
            </a:r>
            <a:endParaRPr lang="cs-CZ" sz="3200" dirty="0"/>
          </a:p>
        </p:txBody>
      </p:sp>
      <p:pic>
        <p:nvPicPr>
          <p:cNvPr id="13314" name="Picture 2" descr="E:\Skola SERVER\DISK E\_verejne\!stanice\Ucitel\Vohralík\2008\diplomka - poslední verze\Diplomka\zeleny\svidrik2636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671360"/>
            <a:ext cx="253365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 descr="E:\Skola SERVER\DISK E\_verejne\!stanice\Ucitel\Vohralík\2008\diplomka - poslední verze\Diplomka\zeleny\hoblikA2646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9503" y="2639708"/>
            <a:ext cx="3195312" cy="1889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E:\Skola SERVER\DISK E\_verejne\!stanice\Ucitel\Vohralík\2008\diplomka - poslední verze\Diplomka\zeleny\hlubic_kulaty2611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25408"/>
            <a:ext cx="2685669" cy="201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42213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896471"/>
              </p:ext>
            </p:extLst>
          </p:nvPr>
        </p:nvGraphicFramePr>
        <p:xfrm>
          <a:off x="323528" y="2996952"/>
          <a:ext cx="8496944" cy="736092"/>
        </p:xfrm>
        <a:graphic>
          <a:graphicData uri="http://schemas.openxmlformats.org/drawingml/2006/table">
            <a:tbl>
              <a:tblPr firstRow="1" firstCol="1" bandRow="1"/>
              <a:tblGrid>
                <a:gridCol w="1567610"/>
                <a:gridCol w="149040"/>
                <a:gridCol w="6780294"/>
              </a:tblGrid>
              <a:tr h="6689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Veškeré zdroje - vlastní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844824"/>
            <a:ext cx="2016224" cy="73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60" y="1228690"/>
            <a:ext cx="7992888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5378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1871</TotalTime>
  <Words>306</Words>
  <Application>Microsoft Office PowerPoint</Application>
  <PresentationFormat>Předvádění na obrazovce (4:3)</PresentationFormat>
  <Paragraphs>104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NÁZVOSLOVÍ NÁSTROJŮ</vt:lpstr>
      <vt:lpstr>NÁSTROJE K MĚŘENÍ A ORÝSOVÁNÍ</vt:lpstr>
      <vt:lpstr>NÁSTROJE K MĚŘENÍ A ORÝSOVÁNÍ</vt:lpstr>
      <vt:lpstr>NÁSTROJE K MĚŘENÍ A ORÝSOVÁNÍ</vt:lpstr>
      <vt:lpstr>NÁSTROJE K ŘEZÁNÍ</vt:lpstr>
      <vt:lpstr>NÁSTROJE K ŘEZÁNÍ</vt:lpstr>
      <vt:lpstr>NÁSTROJE K ŘEZÁNÍ</vt:lpstr>
      <vt:lpstr>NÁSTROJE K PILOVÁNÍ</vt:lpstr>
      <vt:lpstr>NÁSTROJE K RAŠPLOVÁNÍ</vt:lpstr>
      <vt:lpstr>NÁSTROJE K DLABÁNÍ</vt:lpstr>
      <vt:lpstr>DALŠÍ NÁSTROJE</vt:lpstr>
      <vt:lpstr>DALŠÍ NÁSTROJE</vt:lpstr>
      <vt:lpstr>DALŠÍ NÁSTROJE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PLASTY</dc:title>
  <dc:creator>Marie Šrejtrová</dc:creator>
  <cp:lastModifiedBy>ntb</cp:lastModifiedBy>
  <cp:revision>111</cp:revision>
  <dcterms:created xsi:type="dcterms:W3CDTF">2013-05-21T20:38:13Z</dcterms:created>
  <dcterms:modified xsi:type="dcterms:W3CDTF">2013-06-01T15:39:39Z</dcterms:modified>
</cp:coreProperties>
</file>