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74" r:id="rId4"/>
    <p:sldId id="275" r:id="rId5"/>
    <p:sldId id="277" r:id="rId6"/>
    <p:sldId id="278" r:id="rId7"/>
    <p:sldId id="276" r:id="rId8"/>
    <p:sldId id="279" r:id="rId9"/>
    <p:sldId id="280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04" autoAdjust="0"/>
    <p:restoredTop sz="94004" autoAdjust="0"/>
  </p:normalViewPr>
  <p:slideViewPr>
    <p:cSldViewPr>
      <p:cViewPr>
        <p:scale>
          <a:sx n="60" d="100"/>
          <a:sy n="60" d="100"/>
        </p:scale>
        <p:origin x="-804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852936"/>
          <a:ext cx="6405925" cy="310629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844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Šrejtrová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Marie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VY_32_INOVACE_11B_13_PRACOVNÍ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ČINNOSTI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PLASTY- VĚŠÁČEK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29.10.2012 v 7.A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návod k výrobě jednoduchého výrobku z plastu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Obsahuje pracovní postup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technický výkres. Žáci mohou nejprve sami navrhovat postup výroby podle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obrázku či demonstračního výrobku. Provedou si kontrolu technického výkresu.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336702"/>
            <a:ext cx="7848872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95536" y="1052736"/>
            <a:ext cx="8568952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latin typeface="Arial" pitchFamily="34" charset="0"/>
                <a:ea typeface="+mj-ea"/>
                <a:cs typeface="Arial" pitchFamily="34" charset="0"/>
              </a:rPr>
              <a:t>Výrobek z plastu. Jaké pracovní operace budeme provádět při výrobě a s jakým nářadím budeme pracovat?</a:t>
            </a:r>
          </a:p>
        </p:txBody>
      </p:sp>
      <p:pic>
        <p:nvPicPr>
          <p:cNvPr id="12" name="Obrázek 11" descr="DSC025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988840"/>
            <a:ext cx="5916149" cy="443711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908720"/>
            <a:ext cx="8712968" cy="10081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Výrobek z plastu. Jaké pracovní operace budeme provádět při výrobě a s jakým nářadím budeme pracovat?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 rot="20440147">
            <a:off x="466707" y="2381152"/>
            <a:ext cx="468052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atin typeface="Arial" pitchFamily="34" charset="0"/>
                <a:ea typeface="+mj-ea"/>
                <a:cs typeface="Arial" pitchFamily="34" charset="0"/>
              </a:rPr>
              <a:t>Měření a orýsování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atin typeface="Arial" pitchFamily="34" charset="0"/>
                <a:ea typeface="+mj-ea"/>
                <a:cs typeface="Arial" pitchFamily="34" charset="0"/>
              </a:rPr>
              <a:t>Tužka a pravítko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860032" y="3429000"/>
            <a:ext cx="2016224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Řezání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Pilka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 rot="820120">
            <a:off x="4969579" y="2322697"/>
            <a:ext cx="4139451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Pilování a broušení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Pilník, brusný papír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 rot="18923512">
            <a:off x="-470026" y="4356197"/>
            <a:ext cx="5194145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ea typeface="+mj-ea"/>
                <a:cs typeface="Arial" pitchFamily="34" charset="0"/>
              </a:rPr>
              <a:t>Odůlčíkování a vrtání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ea typeface="+mj-ea"/>
                <a:cs typeface="Arial" pitchFamily="34" charset="0"/>
              </a:rPr>
              <a:t>Důlčík, kladívko, vrtačka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 rot="19942609">
            <a:off x="4911540" y="4929791"/>
            <a:ext cx="4248119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CC00"/>
                </a:solidFill>
                <a:latin typeface="Arial" pitchFamily="34" charset="0"/>
                <a:ea typeface="+mj-ea"/>
                <a:cs typeface="Arial" pitchFamily="34" charset="0"/>
              </a:rPr>
              <a:t>Tepelné tvarování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CC00"/>
                </a:solidFill>
                <a:latin typeface="Arial" pitchFamily="34" charset="0"/>
                <a:ea typeface="+mj-ea"/>
                <a:cs typeface="Arial" pitchFamily="34" charset="0"/>
              </a:rPr>
              <a:t>Zdroj tepla a šablona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 rot="3062443">
            <a:off x="3150932" y="4757960"/>
            <a:ext cx="1944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ea typeface="+mj-ea"/>
                <a:cs typeface="Arial" pitchFamily="34" charset="0"/>
              </a:rPr>
              <a:t>Lepení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ea typeface="+mj-ea"/>
                <a:cs typeface="Arial" pitchFamily="34" charset="0"/>
              </a:rPr>
              <a:t>Lepidlo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395536" y="0"/>
            <a:ext cx="7560840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0" y="836712"/>
            <a:ext cx="8964488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Seřaď pracovní operace tak, jak je budeš provádět za sebou. Vytvoř pracovní postup.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1628800"/>
            <a:ext cx="8892480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1. Měření a orýsování destičky a háčků </a:t>
            </a:r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(pro háčky vytvoř šablonu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 podle předlohy na výkrese)</a:t>
            </a: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251520" y="2204864"/>
            <a:ext cx="612068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2. Uříznutí destičky a háčků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251520" y="2708920"/>
            <a:ext cx="612068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3. Opilování destičky na rysku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251520" y="3140968"/>
            <a:ext cx="504056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4. Opilování háčků</a:t>
            </a: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251520" y="3717032"/>
            <a:ext cx="568863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5. Obroušení hran destičky a háčků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    brusným papírem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3528" y="4365104"/>
            <a:ext cx="583264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6. Rozměření a odůlčíkování otvorů</a:t>
            </a: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23528" y="4797152"/>
            <a:ext cx="30963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7. Vrtání otvorů </a:t>
            </a: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323528" y="5301208"/>
            <a:ext cx="453650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8. Nahřátí a ohnutí háčků </a:t>
            </a: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323528" y="5733256"/>
            <a:ext cx="49685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9. Rozměření umístění háčků</a:t>
            </a: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179512" y="6281936"/>
            <a:ext cx="504056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10. Přilepení háčků k destičce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204864"/>
            <a:ext cx="1171575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0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1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7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8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80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4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5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80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1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2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80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8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9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80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Věšáček-výkres.JPG"/>
          <p:cNvPicPr>
            <a:picLocks noChangeAspect="1"/>
          </p:cNvPicPr>
          <p:nvPr/>
        </p:nvPicPr>
        <p:blipFill>
          <a:blip r:embed="rId2" cstate="print">
            <a:lum bright="20000"/>
          </a:blip>
          <a:stretch>
            <a:fillRect/>
          </a:stretch>
        </p:blipFill>
        <p:spPr>
          <a:xfrm>
            <a:off x="1907704" y="0"/>
            <a:ext cx="4987992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755576" y="0"/>
            <a:ext cx="7200800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79512" y="836712"/>
            <a:ext cx="8568952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Doplň chybějící údaje na technickém výkrese. Šipky, kóty, rohové razítko.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79512" y="1556792"/>
            <a:ext cx="871296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V jakých jednotkách jsou udávány rozměry na technických výkresech?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51520" y="2348880"/>
            <a:ext cx="864096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Rozměry jsou udávány v milimetrech, i když se na výkres značka jednotky ke kótě nepíše.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79512" y="3068960"/>
            <a:ext cx="597666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Jakou čarou rýsujeme viditelné hrany?  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3528" y="3717032"/>
            <a:ext cx="669674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Viditelné hrany rýsujeme plnou silnou čarou.  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95536" y="4581128"/>
            <a:ext cx="8424936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tx2"/>
                </a:solidFill>
                <a:latin typeface="Arial" pitchFamily="34" charset="0"/>
                <a:ea typeface="+mj-ea"/>
                <a:cs typeface="Arial" pitchFamily="34" charset="0"/>
              </a:rPr>
              <a:t>Jak se nazývá odborně čára, kterou znázorňujeme osy, jak vypadá? </a:t>
            </a: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5536" y="5373216"/>
            <a:ext cx="828092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+mj-ea"/>
                <a:cs typeface="Arial" pitchFamily="34" charset="0"/>
              </a:rPr>
              <a:t>Osy rýsujeme tzv. čerchovanou čarou, která se rýsuje tence a to čárka, tečka.  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851920" y="4437112"/>
            <a:ext cx="2987824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995936" y="5301208"/>
            <a:ext cx="2808312" cy="0"/>
          </a:xfrm>
          <a:prstGeom prst="line">
            <a:avLst/>
          </a:prstGeom>
          <a:ln w="6350">
            <a:prstDash val="lgDashDot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Obrázek 10" descr="Věšáček-výkr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0"/>
            <a:ext cx="4987992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4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5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80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560" y="0"/>
            <a:ext cx="7344816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259632" y="836712"/>
            <a:ext cx="644420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Doplněný technický výkres. Zkontroluj si.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475656" y="5877272"/>
            <a:ext cx="655272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latin typeface="Arial" pitchFamily="34" charset="0"/>
                <a:ea typeface="+mj-ea"/>
                <a:cs typeface="Arial" pitchFamily="34" charset="0"/>
              </a:rPr>
              <a:t>Při výrobě dodržuj všechna pravidla pro práci s ručním nářadím.</a:t>
            </a:r>
          </a:p>
        </p:txBody>
      </p:sp>
      <p:pic>
        <p:nvPicPr>
          <p:cNvPr id="5" name="Obrázek 4" descr="Věšáček-výkres vyplněn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0"/>
            <a:ext cx="4987992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899592" y="0"/>
            <a:ext cx="6120680" cy="887759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90872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 je to.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DSC0259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988840"/>
            <a:ext cx="9144000" cy="410670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11560" y="0"/>
            <a:ext cx="6624736" cy="836712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 descr="DSC0259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7658260" cy="530120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03848" y="83671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 je to.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9144000" cy="53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611560" y="0"/>
            <a:ext cx="6624736" cy="836712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PLASTY – </a:t>
            </a:r>
            <a:r>
              <a:rPr lang="cs-CZ" sz="4400" b="1" noProof="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věšáček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112474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je to.</a:t>
            </a:r>
            <a:endParaRPr lang="cs-CZ" sz="36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124744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materiál byl vytvořen  v rámci projektu EU peníze školám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Operačního programu Vzdělávání pro konkurenceschopnost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323528" y="2642879"/>
          <a:ext cx="8496944" cy="2658329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5700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Naskenovaný technický výkres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. Pracovní postup.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8565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Obrázky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vlastní fotografie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30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jako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návod k výrobě jednoduchého výrobku z plastu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Obsahuje pracovní postup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technický výkres. Žáci mohou nejprve sami navrhovat postup výroby podle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obrázku či demonstračního výrobku. Provedou si kontrolu technického výkresu.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611</TotalTime>
  <Words>438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Marie Šrejtrová</cp:lastModifiedBy>
  <cp:revision>76</cp:revision>
  <dcterms:created xsi:type="dcterms:W3CDTF">2013-05-21T20:38:13Z</dcterms:created>
  <dcterms:modified xsi:type="dcterms:W3CDTF">2013-06-01T16:49:56Z</dcterms:modified>
</cp:coreProperties>
</file>