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74" r:id="rId4"/>
    <p:sldId id="275" r:id="rId5"/>
    <p:sldId id="277" r:id="rId6"/>
    <p:sldId id="278" r:id="rId7"/>
    <p:sldId id="280" r:id="rId8"/>
    <p:sldId id="276" r:id="rId9"/>
    <p:sldId id="27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04" autoAdjust="0"/>
    <p:restoredTop sz="94004" autoAdjust="0"/>
  </p:normalViewPr>
  <p:slideViewPr>
    <p:cSldViewPr>
      <p:cViewPr>
        <p:scale>
          <a:sx n="70" d="100"/>
          <a:sy n="70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852936"/>
          <a:ext cx="6405925" cy="310629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844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Šrejtrová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VY_32_INOVACE_11B_14_PRACOVNÍ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PLASTY- STOJÁNEK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 A TUŽKY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11.2.2013 v 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technický výkres. Žáci mohou nejprve sami navrhovat postup výroby podle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obrázku či demonstračního výrobku. Provedou si kontrolu technického výkresu.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336702"/>
            <a:ext cx="7848872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899592" y="0"/>
            <a:ext cx="7560840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0" y="836712"/>
            <a:ext cx="8964488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Výrobek z plastu. Jaké pracovní operace budeme provádět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 při výrobě a s jakým nářadím budeme pracovat?</a:t>
            </a:r>
          </a:p>
        </p:txBody>
      </p:sp>
      <p:pic>
        <p:nvPicPr>
          <p:cNvPr id="6" name="Obrázek 5" descr="DSC025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00808"/>
            <a:ext cx="9144000" cy="499808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755576" y="0"/>
            <a:ext cx="7488832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algn="ctr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PLASTY – stojánek na tužky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 rot="20440147">
            <a:off x="394697" y="2237135"/>
            <a:ext cx="468052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Arial" pitchFamily="34" charset="0"/>
                <a:ea typeface="+mj-ea"/>
                <a:cs typeface="Arial" pitchFamily="34" charset="0"/>
              </a:rPr>
              <a:t>Měření a orýsování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Arial" pitchFamily="34" charset="0"/>
                <a:ea typeface="+mj-ea"/>
                <a:cs typeface="Arial" pitchFamily="34" charset="0"/>
              </a:rPr>
              <a:t>Tužka a pravítko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04048" y="3356992"/>
            <a:ext cx="2016224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Řezání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Pilka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 rot="820120">
            <a:off x="4969580" y="2178681"/>
            <a:ext cx="4139451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Pilování a broušení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Pilník, brusný papír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 rot="18923512">
            <a:off x="-409780" y="3988131"/>
            <a:ext cx="5284057" cy="10005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ea typeface="+mj-ea"/>
                <a:cs typeface="Arial" pitchFamily="34" charset="0"/>
              </a:rPr>
              <a:t>Důlčíkování a vrtání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ea typeface="+mj-ea"/>
                <a:cs typeface="Arial" pitchFamily="34" charset="0"/>
              </a:rPr>
              <a:t>Důlčík, kladívko a vrtačka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 rot="19942609">
            <a:off x="4911540" y="4929791"/>
            <a:ext cx="4248119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CC00"/>
                </a:solidFill>
                <a:latin typeface="Arial" pitchFamily="34" charset="0"/>
                <a:ea typeface="+mj-ea"/>
                <a:cs typeface="Arial" pitchFamily="34" charset="0"/>
              </a:rPr>
              <a:t>Tepelné tvarování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CC00"/>
                </a:solidFill>
                <a:latin typeface="Arial" pitchFamily="34" charset="0"/>
                <a:ea typeface="+mj-ea"/>
                <a:cs typeface="Arial" pitchFamily="34" charset="0"/>
              </a:rPr>
              <a:t>Zdroj tepla a šablona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 rot="3062443">
            <a:off x="3366955" y="4685952"/>
            <a:ext cx="1944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ea typeface="+mj-ea"/>
                <a:cs typeface="Arial" pitchFamily="34" charset="0"/>
              </a:rPr>
              <a:t>Lepení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ea typeface="+mj-ea"/>
                <a:cs typeface="Arial" pitchFamily="34" charset="0"/>
              </a:rPr>
              <a:t>Lepidlo</a:t>
            </a: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0" y="836712"/>
            <a:ext cx="8964488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Výrobek z plastu. Jaké pracovní operace budeme provádět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 při výrobě a s jakým nářadím budeme pracovat?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83568" y="0"/>
            <a:ext cx="7560840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0" y="836712"/>
            <a:ext cx="8964488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Seřaď pracovní operace tak, jak je budeš provádět za sebou. Vytvoř pracovní postup.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1556792"/>
            <a:ext cx="655272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1. Měření a orýsování základních částí</a:t>
            </a:r>
            <a:endParaRPr lang="cs-CZ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251520" y="2060848"/>
            <a:ext cx="612068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2. Uříznutí těla držáku a nožiček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51520" y="2564904"/>
            <a:ext cx="612068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3. Opilování základních částí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251520" y="2996952"/>
            <a:ext cx="475252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4. Obroušení hran všech částí</a:t>
            </a: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251520" y="3356992"/>
            <a:ext cx="842493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5. Rozměření a odůlčíkování horních průchozích otvorů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51520" y="3861048"/>
            <a:ext cx="58326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6. Vrtání otvorů</a:t>
            </a: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23528" y="4293096"/>
            <a:ext cx="511256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7. Tepelné tvarování držáku  </a:t>
            </a: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323528" y="4725144"/>
            <a:ext cx="85689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8. Rozměření a označení středů důlků pod horními otvory </a:t>
            </a: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395536" y="5157192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9. Vyvrtání důlků</a:t>
            </a: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251520" y="5661248"/>
            <a:ext cx="84969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10. Rozměření a orýsování nožiček pro lepení </a:t>
            </a: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251520" y="6093296"/>
            <a:ext cx="381642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11. Přilepení nožiček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700808"/>
            <a:ext cx="294926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0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1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7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8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Stojánek na tužky.bmp"/>
          <p:cNvPicPr>
            <a:picLocks noChangeAspect="1"/>
          </p:cNvPicPr>
          <p:nvPr/>
        </p:nvPicPr>
        <p:blipFill>
          <a:blip r:embed="rId2" cstate="print">
            <a:lum bright="20000"/>
          </a:blip>
          <a:stretch>
            <a:fillRect/>
          </a:stretch>
        </p:blipFill>
        <p:spPr>
          <a:xfrm>
            <a:off x="2267744" y="188640"/>
            <a:ext cx="4987992" cy="666936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836712"/>
            <a:ext cx="914400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Doplň chybějící údaje na technickém výkresu. Šipky, kóty, rohové razítko.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2060848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Kóta je číselný údaj o rozměru a na technickém výkresu se udává v milimetrech. 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1556792"/>
            <a:ext cx="248376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Co je to kóta? 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0" y="3429000"/>
            <a:ext cx="9144000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just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Měřítko na technickém výkresu udává, zda je výkres narýsován ve stejné velikosti jako hotový výrobek (M 1:1), ve zmenšené velikosti oproti realitě (M 1 : 2) a nebo ve zvětšené velikosti (M 5 : 1). </a:t>
            </a:r>
            <a:endParaRPr lang="cs-CZ" sz="2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4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0" y="2852936"/>
            <a:ext cx="914400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 udává měřítko na technickém výkresu?</a:t>
            </a:r>
            <a:endParaRPr lang="cs-CZ" sz="24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0" y="5013176"/>
            <a:ext cx="914400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jakém měřítku je rýsován náš technický výkres? Pode čeho se to pozná?</a:t>
            </a:r>
            <a:endParaRPr lang="cs-CZ" sz="24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0" y="5733256"/>
            <a:ext cx="914400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Náš výkres je v měřítku  1:1, neboť rozměr udaný na výkresu je opravdu 80 mm. Zapsané kóty musí odpovídat skutečnosti. </a:t>
            </a:r>
            <a:endParaRPr lang="cs-CZ" sz="2400" b="1" dirty="0" smtClean="0">
              <a:solidFill>
                <a:srgbClr val="FF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14" name="Obrázek 13" descr="Stojánek na tuž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0"/>
            <a:ext cx="4987992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11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1403648" y="836712"/>
            <a:ext cx="644420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Doplněný technický výkres. Zkontroluj si.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99592" y="0"/>
            <a:ext cx="7344816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475656" y="5877272"/>
            <a:ext cx="655272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Při výrobě dodržuj všechna pravidla pro práci s ručním nářadím.</a:t>
            </a:r>
          </a:p>
        </p:txBody>
      </p:sp>
      <p:pic>
        <p:nvPicPr>
          <p:cNvPr id="4" name="Obrázek 3" descr="Stojánek na tuž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0"/>
            <a:ext cx="4987992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755576" y="0"/>
            <a:ext cx="7560840" cy="887759"/>
          </a:xfrm>
          <a:prstGeom prst="rect">
            <a:avLst/>
          </a:prstGeom>
        </p:spPr>
        <p:txBody>
          <a:bodyPr rIns="91440" anchor="b">
            <a:normAutofit fontScale="92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90872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DSC025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" y="3212976"/>
            <a:ext cx="4860032" cy="3645024"/>
          </a:xfrm>
          <a:prstGeom prst="rect">
            <a:avLst/>
          </a:prstGeom>
        </p:spPr>
      </p:pic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908720"/>
            <a:ext cx="5004048" cy="3518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SC025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03504"/>
            <a:ext cx="9144000" cy="5754496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899592" y="0"/>
            <a:ext cx="7200800" cy="980728"/>
          </a:xfrm>
          <a:prstGeom prst="rect">
            <a:avLst/>
          </a:prstGeom>
        </p:spPr>
        <p:txBody>
          <a:bodyPr rIns="91440" anchor="b">
            <a:no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ASTY – </a:t>
            </a:r>
            <a:r>
              <a:rPr lang="cs-CZ" sz="40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105273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899592" y="0"/>
            <a:ext cx="7164288" cy="836712"/>
          </a:xfrm>
          <a:prstGeom prst="rect">
            <a:avLst/>
          </a:prstGeom>
        </p:spPr>
        <p:txBody>
          <a:bodyPr rIns="91440" anchor="b">
            <a:no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0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stojánek na tužky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8" y="90872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DSC025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970143"/>
            <a:ext cx="6526479" cy="488785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04867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materiál byl vytvořen  v rámci projektu EU peníze školám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Operačního programu Vzdělávání pro konkurenceschopnost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323528" y="2642879"/>
          <a:ext cx="8496944" cy="2598420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7141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Naskenovaný technický výkres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. Pracovní postup.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0950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Obrázky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vlastní fotografie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647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jako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technický výkres. Žáci mohou nejprve sami navrhovat postup výroby podle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obrázku či demonstračního výrobku. Provedou si kontrolu technického výkresu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662</TotalTime>
  <Words>492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Marie Šrejtrová</cp:lastModifiedBy>
  <cp:revision>85</cp:revision>
  <dcterms:created xsi:type="dcterms:W3CDTF">2013-05-21T20:38:13Z</dcterms:created>
  <dcterms:modified xsi:type="dcterms:W3CDTF">2013-06-01T16:48:31Z</dcterms:modified>
</cp:coreProperties>
</file>