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9"/>
  </p:notesMasterIdLst>
  <p:handoutMasterIdLst>
    <p:handoutMasterId r:id="rId80"/>
  </p:handoutMasterIdLst>
  <p:sldIdLst>
    <p:sldId id="335" r:id="rId2"/>
    <p:sldId id="336" r:id="rId3"/>
    <p:sldId id="256" r:id="rId4"/>
    <p:sldId id="289" r:id="rId5"/>
    <p:sldId id="258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319" r:id="rId34"/>
    <p:sldId id="320" r:id="rId35"/>
    <p:sldId id="321" r:id="rId36"/>
    <p:sldId id="322" r:id="rId37"/>
    <p:sldId id="323" r:id="rId38"/>
    <p:sldId id="324" r:id="rId39"/>
    <p:sldId id="325" r:id="rId40"/>
    <p:sldId id="326" r:id="rId41"/>
    <p:sldId id="259" r:id="rId42"/>
    <p:sldId id="290" r:id="rId43"/>
    <p:sldId id="291" r:id="rId44"/>
    <p:sldId id="292" r:id="rId45"/>
    <p:sldId id="293" r:id="rId46"/>
    <p:sldId id="294" r:id="rId47"/>
    <p:sldId id="295" r:id="rId48"/>
    <p:sldId id="296" r:id="rId49"/>
    <p:sldId id="297" r:id="rId50"/>
    <p:sldId id="298" r:id="rId51"/>
    <p:sldId id="299" r:id="rId52"/>
    <p:sldId id="300" r:id="rId53"/>
    <p:sldId id="301" r:id="rId54"/>
    <p:sldId id="302" r:id="rId55"/>
    <p:sldId id="303" r:id="rId56"/>
    <p:sldId id="304" r:id="rId57"/>
    <p:sldId id="305" r:id="rId58"/>
    <p:sldId id="306" r:id="rId59"/>
    <p:sldId id="307" r:id="rId60"/>
    <p:sldId id="308" r:id="rId61"/>
    <p:sldId id="309" r:id="rId62"/>
    <p:sldId id="310" r:id="rId63"/>
    <p:sldId id="311" r:id="rId64"/>
    <p:sldId id="312" r:id="rId65"/>
    <p:sldId id="313" r:id="rId66"/>
    <p:sldId id="314" r:id="rId67"/>
    <p:sldId id="315" r:id="rId68"/>
    <p:sldId id="316" r:id="rId69"/>
    <p:sldId id="327" r:id="rId70"/>
    <p:sldId id="328" r:id="rId71"/>
    <p:sldId id="329" r:id="rId72"/>
    <p:sldId id="330" r:id="rId73"/>
    <p:sldId id="331" r:id="rId74"/>
    <p:sldId id="332" r:id="rId75"/>
    <p:sldId id="333" r:id="rId76"/>
    <p:sldId id="334" r:id="rId77"/>
    <p:sldId id="317" r:id="rId7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588" autoAdjust="0"/>
    <p:restoredTop sz="94629" autoAdjust="0"/>
  </p:normalViewPr>
  <p:slideViewPr>
    <p:cSldViewPr>
      <p:cViewPr>
        <p:scale>
          <a:sx n="70" d="100"/>
          <a:sy n="70" d="100"/>
        </p:scale>
        <p:origin x="-1182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18" y="91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NETVOŘICE, OKRES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Hana Halamová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1F4F8BC0-F267-4379-9FE7-6FFC8B64BAD8}">
      <dgm:prSet custT="1"/>
      <dgm:spPr/>
      <dgm:t>
        <a:bodyPr/>
        <a:lstStyle/>
        <a:p>
          <a:pPr algn="l" rtl="0"/>
          <a:r>
            <a:rPr lang="cs-CZ" sz="2000" dirty="0" smtClean="0"/>
            <a:t>TÉMA: Co jsme přečetli</a:t>
          </a:r>
          <a:endParaRPr lang="cs-CZ" sz="2000" b="0" dirty="0"/>
        </a:p>
      </dgm:t>
    </dgm:pt>
    <dgm:pt modelId="{CB4349C9-2857-43D8-BECE-A7FF7EDF9F3E}" type="parTrans" cxnId="{D456404D-DD79-4BF5-8214-F6F5ABDDCEE7}">
      <dgm:prSet/>
      <dgm:spPr/>
      <dgm:t>
        <a:bodyPr/>
        <a:lstStyle/>
        <a:p>
          <a:endParaRPr lang="cs-CZ"/>
        </a:p>
      </dgm:t>
    </dgm:pt>
    <dgm:pt modelId="{25908343-600B-4CFF-BE0F-46682F86F066}" type="sibTrans" cxnId="{D456404D-DD79-4BF5-8214-F6F5ABDDCEE7}">
      <dgm:prSet/>
      <dgm:spPr/>
      <dgm:t>
        <a:bodyPr/>
        <a:lstStyle/>
        <a:p>
          <a:endParaRPr lang="cs-CZ"/>
        </a:p>
      </dgm:t>
    </dgm:pt>
    <dgm:pt modelId="{1AE9165A-6B70-4FFD-A49C-881BF73B4F04}">
      <dgm:prSet custT="1"/>
      <dgm:spPr/>
      <dgm:t>
        <a:bodyPr/>
        <a:lstStyle/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r>
            <a:rPr lang="cs-CZ" sz="2000" dirty="0" smtClean="0"/>
            <a:t>NÁZEV:V</a:t>
          </a:r>
          <a:r>
            <a:rPr lang="cs-CZ" sz="2000" b="0" dirty="0" smtClean="0"/>
            <a:t>Y_32_INOVACE_</a:t>
          </a:r>
          <a:r>
            <a:rPr lang="cs-CZ" sz="2000" b="0" dirty="0" smtClean="0">
              <a:solidFill>
                <a:schemeClr val="tx1"/>
              </a:solidFill>
            </a:rPr>
            <a:t>20_ČJ5</a:t>
          </a:r>
          <a:r>
            <a:rPr lang="cs-CZ" sz="2000" dirty="0" smtClean="0">
              <a:solidFill>
                <a:schemeClr val="tx1"/>
              </a:solidFill>
            </a:rPr>
            <a:t>_AZ-kvíz literární</a:t>
          </a:r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/>
        </a:p>
      </dgm:t>
    </dgm:pt>
    <dgm:pt modelId="{8F0B57C3-B09F-4B25-851F-DEBA3916737F}" type="sibTrans" cxnId="{50DF55ED-24F0-44E3-BFC8-D522DAA35070}">
      <dgm:prSet/>
      <dgm:spPr/>
      <dgm:t>
        <a:bodyPr/>
        <a:lstStyle/>
        <a:p>
          <a:endParaRPr lang="cs-CZ"/>
        </a:p>
      </dgm:t>
    </dgm:pt>
    <dgm:pt modelId="{1C4D8070-D097-47CB-B3BF-5E973F4CB0A3}" type="parTrans" cxnId="{50DF55ED-24F0-44E3-BFC8-D522DAA35070}">
      <dgm:prSet/>
      <dgm:spPr/>
      <dgm:t>
        <a:bodyPr/>
        <a:lstStyle/>
        <a:p>
          <a:endParaRPr lang="cs-CZ"/>
        </a:p>
      </dgm:t>
    </dgm:pt>
    <dgm:pt modelId="{26CBEA56-8CFD-48C0-BD6E-2EB16B1FBF42}">
      <dgm:prSet custT="1"/>
      <dgm:spPr/>
      <dgm:t>
        <a:bodyPr/>
        <a:lstStyle/>
        <a:p>
          <a:pPr algn="l" rtl="0"/>
          <a:r>
            <a:rPr lang="cs-CZ" sz="2000" dirty="0" smtClean="0"/>
            <a:t>ČÍSLO PROJEKTU: OPVK 1.4</a:t>
          </a:r>
          <a:endParaRPr lang="cs-CZ" sz="2000" dirty="0"/>
        </a:p>
      </dgm:t>
    </dgm:pt>
    <dgm:pt modelId="{3D39C259-0E3C-4B23-BB35-4844AECFFF4A}" type="parTrans" cxnId="{BC9677F5-E413-439B-BB47-42AA4BD3B1D3}">
      <dgm:prSet/>
      <dgm:spPr/>
      <dgm:t>
        <a:bodyPr/>
        <a:lstStyle/>
        <a:p>
          <a:endParaRPr lang="cs-CZ"/>
        </a:p>
      </dgm:t>
    </dgm:pt>
    <dgm:pt modelId="{A258AB0E-CCAC-4606-ADD8-E16B638C211B}" type="sibTrans" cxnId="{BC9677F5-E413-439B-BB47-42AA4BD3B1D3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7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71A10DEB-455E-4133-A618-0A0EE82A21E3}" type="pres">
      <dgm:prSet presAssocID="{1AE9165A-6B70-4FFD-A49C-881BF73B4F04}" presName="vertSpace3" presStyleLbl="node1" presStyleIdx="1" presStyleCnt="5"/>
      <dgm:spPr/>
    </dgm:pt>
    <dgm:pt modelId="{DA6A876D-6D25-492F-8BDC-9AE6A6CFB1FA}" type="pres">
      <dgm:prSet presAssocID="{1AE9165A-6B70-4FFD-A49C-881BF73B4F04}" presName="circle3" presStyleLbl="node1" presStyleIdx="2" presStyleCnt="5"/>
      <dgm:spPr/>
    </dgm:pt>
    <dgm:pt modelId="{A9F01C16-B5C0-47B0-9750-F7E5E11674A0}" type="pres">
      <dgm:prSet presAssocID="{1AE9165A-6B70-4FFD-A49C-881BF73B4F04}" presName="rect3" presStyleLbl="alignAcc1" presStyleIdx="2" presStyleCnt="5"/>
      <dgm:spPr/>
      <dgm:t>
        <a:bodyPr/>
        <a:lstStyle/>
        <a:p>
          <a:endParaRPr lang="cs-CZ"/>
        </a:p>
      </dgm:t>
    </dgm:pt>
    <dgm:pt modelId="{5C0CF724-3222-4429-B09A-F154A62FD507}" type="pres">
      <dgm:prSet presAssocID="{1F4F8BC0-F267-4379-9FE7-6FFC8B64BAD8}" presName="vertSpace4" presStyleLbl="node1" presStyleIdx="2" presStyleCnt="5"/>
      <dgm:spPr/>
    </dgm:pt>
    <dgm:pt modelId="{71A5FEA7-FE77-4220-960F-2AB7AE466FE5}" type="pres">
      <dgm:prSet presAssocID="{1F4F8BC0-F267-4379-9FE7-6FFC8B64BAD8}" presName="circle4" presStyleLbl="node1" presStyleIdx="3" presStyleCnt="5"/>
      <dgm:spPr/>
    </dgm:pt>
    <dgm:pt modelId="{C8857ABF-5052-4733-A46C-0F8B764FF76F}" type="pres">
      <dgm:prSet presAssocID="{1F4F8BC0-F267-4379-9FE7-6FFC8B64BAD8}" presName="rect4" presStyleLbl="alignAcc1" presStyleIdx="3" presStyleCnt="5" custLinFactNeighborX="343" custLinFactNeighborY="131"/>
      <dgm:spPr/>
      <dgm:t>
        <a:bodyPr/>
        <a:lstStyle/>
        <a:p>
          <a:endParaRPr lang="cs-CZ"/>
        </a:p>
      </dgm:t>
    </dgm:pt>
    <dgm:pt modelId="{1839E65E-6E97-41D2-A171-98C033275D27}" type="pres">
      <dgm:prSet presAssocID="{26CBEA56-8CFD-48C0-BD6E-2EB16B1FBF42}" presName="vertSpace5" presStyleLbl="node1" presStyleIdx="3" presStyleCnt="5"/>
      <dgm:spPr/>
    </dgm:pt>
    <dgm:pt modelId="{914F10DC-A7FA-462B-9334-03354AC7EA9F}" type="pres">
      <dgm:prSet presAssocID="{26CBEA56-8CFD-48C0-BD6E-2EB16B1FBF42}" presName="circle5" presStyleLbl="node1" presStyleIdx="4" presStyleCnt="5"/>
      <dgm:spPr/>
    </dgm:pt>
    <dgm:pt modelId="{5583D5C5-FAFF-4548-819C-80E289F73770}" type="pres">
      <dgm:prSet presAssocID="{26CBEA56-8CFD-48C0-BD6E-2EB16B1FBF42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3627E9-8FC8-4A2F-B3EA-FAE798EF81D8}" type="pres">
      <dgm:prSet presAssocID="{1AE9165A-6B70-4FFD-A49C-881BF73B4F0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17154CD-D9A9-4968-AD11-1207A3C4C00A}" type="pres">
      <dgm:prSet presAssocID="{1F4F8BC0-F267-4379-9FE7-6FFC8B64BAD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E1E9E3-D1F0-4866-9424-7ECC0DD990BC}" type="pres">
      <dgm:prSet presAssocID="{26CBEA56-8CFD-48C0-BD6E-2EB16B1FBF42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8E901B5-790A-4889-B580-0F04A38F22ED}" type="presOf" srcId="{D1D4F407-5343-4D3F-B5B9-D407B03CAEB4}" destId="{AED2198E-93D5-4001-81B4-73124B309672}" srcOrd="1" destOrd="0" presId="urn:microsoft.com/office/officeart/2005/8/layout/target3"/>
    <dgm:cxn modelId="{725B6E22-BB41-4AB5-87CF-A21516D648B0}" type="presOf" srcId="{D1B46980-6531-4606-95E6-44980827E919}" destId="{2BE915AB-18AA-4053-B92C-3BFC9ED204BB}" srcOrd="1" destOrd="0" presId="urn:microsoft.com/office/officeart/2005/8/layout/target3"/>
    <dgm:cxn modelId="{D5A85A89-DA07-44BD-A568-4433EA3FD7EF}" type="presOf" srcId="{757F3AB3-0718-4624-B441-E567A8F0AB56}" destId="{333A1088-737F-45CB-B68E-254E46348037}" srcOrd="0" destOrd="0" presId="urn:microsoft.com/office/officeart/2005/8/layout/target3"/>
    <dgm:cxn modelId="{BC9677F5-E413-439B-BB47-42AA4BD3B1D3}" srcId="{757F3AB3-0718-4624-B441-E567A8F0AB56}" destId="{26CBEA56-8CFD-48C0-BD6E-2EB16B1FBF42}" srcOrd="4" destOrd="0" parTransId="{3D39C259-0E3C-4B23-BB35-4844AECFFF4A}" sibTransId="{A258AB0E-CCAC-4606-ADD8-E16B638C211B}"/>
    <dgm:cxn modelId="{03B891A4-BCA3-40A4-8B9C-BC13406E5E4F}" type="presOf" srcId="{D1D4F407-5343-4D3F-B5B9-D407B03CAEB4}" destId="{D005CE8C-CC26-4C3E-AC11-E15060ECD759}" srcOrd="0" destOrd="0" presId="urn:microsoft.com/office/officeart/2005/8/layout/target3"/>
    <dgm:cxn modelId="{4B821525-2D5E-40EA-9953-C292A5C4286A}" type="presOf" srcId="{1F4F8BC0-F267-4379-9FE7-6FFC8B64BAD8}" destId="{C8857ABF-5052-4733-A46C-0F8B764FF76F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2E7E215B-A1D1-4596-9CA2-71CFB2155F32}" type="presOf" srcId="{26CBEA56-8CFD-48C0-BD6E-2EB16B1FBF42}" destId="{5583D5C5-FAFF-4548-819C-80E289F73770}" srcOrd="0" destOrd="0" presId="urn:microsoft.com/office/officeart/2005/8/layout/target3"/>
    <dgm:cxn modelId="{7AD5E022-9E66-45E1-973B-5DD0E82EC535}" type="presOf" srcId="{1AE9165A-6B70-4FFD-A49C-881BF73B4F04}" destId="{A9F01C16-B5C0-47B0-9750-F7E5E11674A0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50DF55ED-24F0-44E3-BFC8-D522DAA35070}" srcId="{757F3AB3-0718-4624-B441-E567A8F0AB56}" destId="{1AE9165A-6B70-4FFD-A49C-881BF73B4F04}" srcOrd="2" destOrd="0" parTransId="{1C4D8070-D097-47CB-B3BF-5E973F4CB0A3}" sibTransId="{8F0B57C3-B09F-4B25-851F-DEBA3916737F}"/>
    <dgm:cxn modelId="{6459E19C-172F-49DB-B635-41D32BBAC129}" type="presOf" srcId="{1AE9165A-6B70-4FFD-A49C-881BF73B4F04}" destId="{BD3627E9-8FC8-4A2F-B3EA-FAE798EF81D8}" srcOrd="1" destOrd="0" presId="urn:microsoft.com/office/officeart/2005/8/layout/target3"/>
    <dgm:cxn modelId="{A0AEC2C0-8607-4A90-A643-B5A66D53E8C6}" type="presOf" srcId="{26CBEA56-8CFD-48C0-BD6E-2EB16B1FBF42}" destId="{92E1E9E3-D1F0-4866-9424-7ECC0DD990BC}" srcOrd="1" destOrd="0" presId="urn:microsoft.com/office/officeart/2005/8/layout/target3"/>
    <dgm:cxn modelId="{71422A3E-A98D-4721-A119-99FEBB447FDB}" type="presOf" srcId="{1F4F8BC0-F267-4379-9FE7-6FFC8B64BAD8}" destId="{017154CD-D9A9-4968-AD11-1207A3C4C00A}" srcOrd="1" destOrd="0" presId="urn:microsoft.com/office/officeart/2005/8/layout/target3"/>
    <dgm:cxn modelId="{57432756-96ED-4FCB-A8BA-51CE64404FF3}" type="presOf" srcId="{D1B46980-6531-4606-95E6-44980827E919}" destId="{6140AFEC-043D-4C43-A2F9-D0F5331DF3A3}" srcOrd="0" destOrd="0" presId="urn:microsoft.com/office/officeart/2005/8/layout/target3"/>
    <dgm:cxn modelId="{D456404D-DD79-4BF5-8214-F6F5ABDDCEE7}" srcId="{757F3AB3-0718-4624-B441-E567A8F0AB56}" destId="{1F4F8BC0-F267-4379-9FE7-6FFC8B64BAD8}" srcOrd="3" destOrd="0" parTransId="{CB4349C9-2857-43D8-BECE-A7FF7EDF9F3E}" sibTransId="{25908343-600B-4CFF-BE0F-46682F86F066}"/>
    <dgm:cxn modelId="{E18248A8-67F8-4FAB-9ACC-ECE2B959E760}" type="presParOf" srcId="{333A1088-737F-45CB-B68E-254E46348037}" destId="{F5ABB229-8D3B-4694-996A-96F23CF14429}" srcOrd="0" destOrd="0" presId="urn:microsoft.com/office/officeart/2005/8/layout/target3"/>
    <dgm:cxn modelId="{9D119A99-E115-4F5B-AC18-419E60908730}" type="presParOf" srcId="{333A1088-737F-45CB-B68E-254E46348037}" destId="{F41139FD-01EE-4571-8B17-4FB00FC51163}" srcOrd="1" destOrd="0" presId="urn:microsoft.com/office/officeart/2005/8/layout/target3"/>
    <dgm:cxn modelId="{DD2D05F2-61E7-408D-B327-634C80DF2FA2}" type="presParOf" srcId="{333A1088-737F-45CB-B68E-254E46348037}" destId="{D005CE8C-CC26-4C3E-AC11-E15060ECD759}" srcOrd="2" destOrd="0" presId="urn:microsoft.com/office/officeart/2005/8/layout/target3"/>
    <dgm:cxn modelId="{9A53F34B-08BB-45CD-95D9-539B029FB699}" type="presParOf" srcId="{333A1088-737F-45CB-B68E-254E46348037}" destId="{2C702D82-9B77-49B7-9568-BB8EB47C3372}" srcOrd="3" destOrd="0" presId="urn:microsoft.com/office/officeart/2005/8/layout/target3"/>
    <dgm:cxn modelId="{5153FD2F-AE05-407E-AAB5-5A7C2222D3BA}" type="presParOf" srcId="{333A1088-737F-45CB-B68E-254E46348037}" destId="{A52A0455-90FF-4808-ABD0-F02540D31D5A}" srcOrd="4" destOrd="0" presId="urn:microsoft.com/office/officeart/2005/8/layout/target3"/>
    <dgm:cxn modelId="{595177AD-E202-4B9D-B431-B8FF935FDB6E}" type="presParOf" srcId="{333A1088-737F-45CB-B68E-254E46348037}" destId="{6140AFEC-043D-4C43-A2F9-D0F5331DF3A3}" srcOrd="5" destOrd="0" presId="urn:microsoft.com/office/officeart/2005/8/layout/target3"/>
    <dgm:cxn modelId="{EE693694-ABF6-4E99-9C24-400A98134AED}" type="presParOf" srcId="{333A1088-737F-45CB-B68E-254E46348037}" destId="{71A10DEB-455E-4133-A618-0A0EE82A21E3}" srcOrd="6" destOrd="0" presId="urn:microsoft.com/office/officeart/2005/8/layout/target3"/>
    <dgm:cxn modelId="{004C874B-E27E-4D4E-A349-F68C4C625CAC}" type="presParOf" srcId="{333A1088-737F-45CB-B68E-254E46348037}" destId="{DA6A876D-6D25-492F-8BDC-9AE6A6CFB1FA}" srcOrd="7" destOrd="0" presId="urn:microsoft.com/office/officeart/2005/8/layout/target3"/>
    <dgm:cxn modelId="{CF8432B0-3D35-47DC-8C8C-9E2916E1C05A}" type="presParOf" srcId="{333A1088-737F-45CB-B68E-254E46348037}" destId="{A9F01C16-B5C0-47B0-9750-F7E5E11674A0}" srcOrd="8" destOrd="0" presId="urn:microsoft.com/office/officeart/2005/8/layout/target3"/>
    <dgm:cxn modelId="{79C0BF97-DAAE-460A-879F-054CA8AA0A14}" type="presParOf" srcId="{333A1088-737F-45CB-B68E-254E46348037}" destId="{5C0CF724-3222-4429-B09A-F154A62FD507}" srcOrd="9" destOrd="0" presId="urn:microsoft.com/office/officeart/2005/8/layout/target3"/>
    <dgm:cxn modelId="{4FD226AE-C6A7-4CB8-A043-F73EF89C1A98}" type="presParOf" srcId="{333A1088-737F-45CB-B68E-254E46348037}" destId="{71A5FEA7-FE77-4220-960F-2AB7AE466FE5}" srcOrd="10" destOrd="0" presId="urn:microsoft.com/office/officeart/2005/8/layout/target3"/>
    <dgm:cxn modelId="{6F9F1324-646A-45F0-A433-D3E15F8408F5}" type="presParOf" srcId="{333A1088-737F-45CB-B68E-254E46348037}" destId="{C8857ABF-5052-4733-A46C-0F8B764FF76F}" srcOrd="11" destOrd="0" presId="urn:microsoft.com/office/officeart/2005/8/layout/target3"/>
    <dgm:cxn modelId="{F61DC3C3-000E-4232-88FD-5353A58A797C}" type="presParOf" srcId="{333A1088-737F-45CB-B68E-254E46348037}" destId="{1839E65E-6E97-41D2-A171-98C033275D27}" srcOrd="12" destOrd="0" presId="urn:microsoft.com/office/officeart/2005/8/layout/target3"/>
    <dgm:cxn modelId="{AA37FDCD-D13C-4FAA-97EE-214A3D76DE3A}" type="presParOf" srcId="{333A1088-737F-45CB-B68E-254E46348037}" destId="{914F10DC-A7FA-462B-9334-03354AC7EA9F}" srcOrd="13" destOrd="0" presId="urn:microsoft.com/office/officeart/2005/8/layout/target3"/>
    <dgm:cxn modelId="{2B5E9CE5-CF7C-4B99-B64E-6059D83A2AE8}" type="presParOf" srcId="{333A1088-737F-45CB-B68E-254E46348037}" destId="{5583D5C5-FAFF-4548-819C-80E289F73770}" srcOrd="14" destOrd="0" presId="urn:microsoft.com/office/officeart/2005/8/layout/target3"/>
    <dgm:cxn modelId="{DC9AAC86-F06A-4C92-92C2-1DD38344BE6A}" type="presParOf" srcId="{333A1088-737F-45CB-B68E-254E46348037}" destId="{AED2198E-93D5-4001-81B4-73124B309672}" srcOrd="15" destOrd="0" presId="urn:microsoft.com/office/officeart/2005/8/layout/target3"/>
    <dgm:cxn modelId="{750B1B41-840C-4D46-9842-3D10F0A4FDC7}" type="presParOf" srcId="{333A1088-737F-45CB-B68E-254E46348037}" destId="{2BE915AB-18AA-4053-B92C-3BFC9ED204BB}" srcOrd="16" destOrd="0" presId="urn:microsoft.com/office/officeart/2005/8/layout/target3"/>
    <dgm:cxn modelId="{E7DF8824-91C8-4146-A1D2-3564A5CF2A7B}" type="presParOf" srcId="{333A1088-737F-45CB-B68E-254E46348037}" destId="{BD3627E9-8FC8-4A2F-B3EA-FAE798EF81D8}" srcOrd="17" destOrd="0" presId="urn:microsoft.com/office/officeart/2005/8/layout/target3"/>
    <dgm:cxn modelId="{B10AAB97-60E9-4DB4-AFF5-95225ED6FB17}" type="presParOf" srcId="{333A1088-737F-45CB-B68E-254E46348037}" destId="{017154CD-D9A9-4968-AD11-1207A3C4C00A}" srcOrd="18" destOrd="0" presId="urn:microsoft.com/office/officeart/2005/8/layout/target3"/>
    <dgm:cxn modelId="{9DAA94B6-E84A-45B9-BF57-6F1F0B8169DF}" type="presParOf" srcId="{333A1088-737F-45CB-B68E-254E46348037}" destId="{92E1E9E3-D1F0-4866-9424-7ECC0DD990BC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24143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NETVOŘICE, OKRES BENEŠOV</a:t>
          </a:r>
          <a:endParaRPr lang="cs-CZ" sz="2000" kern="1200" dirty="0"/>
        </a:p>
      </dsp:txBody>
      <dsp:txXfrm>
        <a:off x="1224143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Hana Halamová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DA6A876D-6D25-492F-8BDC-9AE6A6CFB1FA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F01C16-B5C0-47B0-9750-F7E5E11674A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</a:t>
          </a:r>
          <a:r>
            <a:rPr lang="cs-CZ" sz="2000" b="0" kern="1200" dirty="0" smtClean="0"/>
            <a:t>Y_32_INOVACE_</a:t>
          </a:r>
          <a:r>
            <a:rPr lang="cs-CZ" sz="2000" b="0" kern="1200" dirty="0" smtClean="0">
              <a:solidFill>
                <a:schemeClr val="tx1"/>
              </a:solidFill>
            </a:rPr>
            <a:t>20_ČJ5</a:t>
          </a:r>
          <a:r>
            <a:rPr lang="cs-CZ" sz="2000" kern="1200" dirty="0" smtClean="0">
              <a:solidFill>
                <a:schemeClr val="tx1"/>
              </a:solidFill>
            </a:rPr>
            <a:t>_AZ-kvíz literární</a:t>
          </a:r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1273857" y="815268"/>
        <a:ext cx="6498543" cy="407634"/>
      </dsp:txXfrm>
    </dsp:sp>
    <dsp:sp modelId="{71A5FEA7-FE77-4220-960F-2AB7AE466FE5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857ABF-5052-4733-A46C-0F8B764FF76F}">
      <dsp:nvSpPr>
        <dsp:cNvPr id="0" name=""/>
        <dsp:cNvSpPr/>
      </dsp:nvSpPr>
      <dsp:spPr>
        <a:xfrm>
          <a:off x="1273857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Co jsme přečetli</a:t>
          </a:r>
          <a:endParaRPr lang="cs-CZ" sz="2000" b="0" kern="1200" dirty="0"/>
        </a:p>
      </dsp:txBody>
      <dsp:txXfrm>
        <a:off x="1273857" y="1224137"/>
        <a:ext cx="6498543" cy="407634"/>
      </dsp:txXfrm>
    </dsp:sp>
    <dsp:sp modelId="{914F10DC-A7FA-462B-9334-03354AC7EA9F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83D5C5-FAFF-4548-819C-80E289F73770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OPVK 1.4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191BD1-D238-4B03-9643-4F3FF2A12E43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EB6DDB-0E38-4045-8782-093591016FE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68951651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3CC2F0-46E7-4777-9E95-855366D2C060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51DB3C-6171-4200-8168-FB9940162AF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50301985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1DB3C-6171-4200-8168-FB9940162AFE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B4A8F-C79D-43B9-85C4-E293739C3A4C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1D932-62D2-406B-A606-672A73D851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4361A-F6AC-4A58-A68D-F2D6E132A45A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1D932-62D2-406B-A606-672A73D851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6EFF9-B5A1-4CB8-A68D-3B01E7450737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1D932-62D2-406B-A606-672A73D851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9B6A1-608B-4278-9E0C-DA3B84B9A91F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1D932-62D2-406B-A606-672A73D851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86B32-47A0-409F-BBFB-FB979ADDC764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1D932-62D2-406B-A606-672A73D851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EA612-0E38-403F-88A1-EB6D864D47F3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1D932-62D2-406B-A606-672A73D851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5B598-B319-477E-B9BB-F997E4B4F82F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1D932-62D2-406B-A606-672A73D851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687EB-9120-4469-8EA5-301C66C55726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1D932-62D2-406B-A606-672A73D851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6C4D8-7694-476B-88B8-E39CC080C16C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1D932-62D2-406B-A606-672A73D851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33C26-2EE3-4380-B184-460E8CCE3028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1D932-62D2-406B-A606-672A73D851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636D7-22B8-4EE5-80C8-CD2981FD6FF5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1D932-62D2-406B-A606-672A73D851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CA8521-842C-45DC-A90F-050B5CC6227E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21D932-62D2-406B-A606-672A73D8516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13" Type="http://schemas.openxmlformats.org/officeDocument/2006/relationships/slide" Target="slide16.xml"/><Relationship Id="rId18" Type="http://schemas.openxmlformats.org/officeDocument/2006/relationships/slide" Target="slide24.xml"/><Relationship Id="rId26" Type="http://schemas.openxmlformats.org/officeDocument/2006/relationships/slide" Target="slide30.xml"/><Relationship Id="rId39" Type="http://schemas.openxmlformats.org/officeDocument/2006/relationships/slide" Target="slide77.xml"/><Relationship Id="rId3" Type="http://schemas.openxmlformats.org/officeDocument/2006/relationships/slide" Target="slide12.xml"/><Relationship Id="rId21" Type="http://schemas.openxmlformats.org/officeDocument/2006/relationships/slide" Target="slide22.xml"/><Relationship Id="rId34" Type="http://schemas.openxmlformats.org/officeDocument/2006/relationships/slide" Target="slide36.xml"/><Relationship Id="rId7" Type="http://schemas.openxmlformats.org/officeDocument/2006/relationships/slide" Target="slide9.xml"/><Relationship Id="rId12" Type="http://schemas.openxmlformats.org/officeDocument/2006/relationships/slide" Target="slide14.xml"/><Relationship Id="rId17" Type="http://schemas.openxmlformats.org/officeDocument/2006/relationships/slide" Target="slide15.xml"/><Relationship Id="rId25" Type="http://schemas.openxmlformats.org/officeDocument/2006/relationships/slide" Target="slide32.xml"/><Relationship Id="rId33" Type="http://schemas.openxmlformats.org/officeDocument/2006/relationships/slide" Target="slide35.xml"/><Relationship Id="rId38" Type="http://schemas.openxmlformats.org/officeDocument/2006/relationships/slide" Target="slide40.xml"/><Relationship Id="rId2" Type="http://schemas.openxmlformats.org/officeDocument/2006/relationships/slide" Target="slide4.xml"/><Relationship Id="rId16" Type="http://schemas.openxmlformats.org/officeDocument/2006/relationships/slide" Target="slide19.xml"/><Relationship Id="rId20" Type="http://schemas.openxmlformats.org/officeDocument/2006/relationships/slide" Target="slide25.xml"/><Relationship Id="rId29" Type="http://schemas.openxmlformats.org/officeDocument/2006/relationships/slide" Target="slide27.xml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11" Type="http://schemas.openxmlformats.org/officeDocument/2006/relationships/slide" Target="slide13.xml"/><Relationship Id="rId24" Type="http://schemas.openxmlformats.org/officeDocument/2006/relationships/slide" Target="slide31.xml"/><Relationship Id="rId32" Type="http://schemas.openxmlformats.org/officeDocument/2006/relationships/slide" Target="slide34.xml"/><Relationship Id="rId37" Type="http://schemas.openxmlformats.org/officeDocument/2006/relationships/slide" Target="slide39.xml"/><Relationship Id="rId5" Type="http://schemas.openxmlformats.org/officeDocument/2006/relationships/slide" Target="slide6.xml"/><Relationship Id="rId15" Type="http://schemas.openxmlformats.org/officeDocument/2006/relationships/slide" Target="slide18.xml"/><Relationship Id="rId23" Type="http://schemas.openxmlformats.org/officeDocument/2006/relationships/slide" Target="slide20.xml"/><Relationship Id="rId28" Type="http://schemas.openxmlformats.org/officeDocument/2006/relationships/slide" Target="slide26.xml"/><Relationship Id="rId36" Type="http://schemas.openxmlformats.org/officeDocument/2006/relationships/slide" Target="slide38.xml"/><Relationship Id="rId10" Type="http://schemas.openxmlformats.org/officeDocument/2006/relationships/slide" Target="slide11.xml"/><Relationship Id="rId19" Type="http://schemas.openxmlformats.org/officeDocument/2006/relationships/slide" Target="slide23.xml"/><Relationship Id="rId31" Type="http://schemas.openxmlformats.org/officeDocument/2006/relationships/slide" Target="slide33.xml"/><Relationship Id="rId4" Type="http://schemas.openxmlformats.org/officeDocument/2006/relationships/slide" Target="slide5.xml"/><Relationship Id="rId9" Type="http://schemas.openxmlformats.org/officeDocument/2006/relationships/slide" Target="slide10.xml"/><Relationship Id="rId14" Type="http://schemas.openxmlformats.org/officeDocument/2006/relationships/slide" Target="slide17.xml"/><Relationship Id="rId22" Type="http://schemas.openxmlformats.org/officeDocument/2006/relationships/slide" Target="slide21.xml"/><Relationship Id="rId27" Type="http://schemas.openxmlformats.org/officeDocument/2006/relationships/slide" Target="slide29.xml"/><Relationship Id="rId30" Type="http://schemas.openxmlformats.org/officeDocument/2006/relationships/slide" Target="slide28.xml"/><Relationship Id="rId35" Type="http://schemas.openxmlformats.org/officeDocument/2006/relationships/slide" Target="slide3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4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4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4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4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45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46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slide" Target="slide47.xml"/><Relationship Id="rId7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slide" Target="slide4.xml"/><Relationship Id="rId9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4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49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50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5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52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53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54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55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56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57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58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59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60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61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62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63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64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65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66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67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68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69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70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71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72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73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74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75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76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cs.wikipedia.org/wiki/V%C4%9Bstonick%C3%A1_venu%C5%A1e" TargetMode="Externa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cs.wikipedia.org/wiki/Jaroslav_Foglar" TargetMode="Externa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kauting" TargetMode="External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cs.wikipedia.org/wiki/Je%C5%BEek_v_kleci" TargetMode="Externa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hyperlink" Target="http://cs.wikipedia.org/wiki/Soubor:Jan_Vil%C3%ADmek_-_Bo%C5%BEena_N%C4%9Bmcov%C3%A1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hyperlink" Target="http://cs.wikipedia.org/wiki/Soubor:Jan_Vil%C3%ADmek_-_Karel_Jarom%C3%ADr_Erben.jpg" TargetMode="External"/><Relationship Id="rId4" Type="http://schemas.openxmlformats.org/officeDocument/2006/relationships/image" Target="../media/image15.jpeg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cs.wikipedia.org/wiki/Hans_Christian_Andersen" TargetMode="Externa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cs.wikipedia.org/wiki/Alois_Jir%C3%A1sek" TargetMode="Externa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764261219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27584" y="1268760"/>
            <a:ext cx="8064896" cy="59523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</a:rPr>
              <a:t>Materiál je určen pro výuku českého  jazyka a literatury v 5. ročníku ZŠ.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</a:rPr>
              <a:t>AZ-kvíz je didaktická hra pro dvojici nebo dvě soutěžící družstva.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</a:rPr>
              <a:t>Vhodné i jako procvičování na PC.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</a:rPr>
              <a:t>Materiál je určen k zopakování těchto pojmů: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cs-CZ" sz="2800" dirty="0" smtClean="0">
                <a:solidFill>
                  <a:prstClr val="black"/>
                </a:solidFill>
              </a:rPr>
              <a:t>    próza, poezie, verš, rým, pohádka, pověst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cs-CZ" sz="2800" dirty="0" smtClean="0">
                <a:solidFill>
                  <a:prstClr val="black"/>
                </a:solidFill>
              </a:rPr>
              <a:t> Připomínáme si některé texty a knížky, které jsme společně přečetli. 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cs-CZ" sz="2800" dirty="0" smtClean="0">
                <a:solidFill>
                  <a:prstClr val="black"/>
                </a:solidFill>
              </a:rPr>
              <a:t>Ovládání je popsáno na </a:t>
            </a:r>
            <a:r>
              <a:rPr lang="cs-CZ" sz="2800" dirty="0" err="1" smtClean="0">
                <a:solidFill>
                  <a:prstClr val="black"/>
                </a:solidFill>
              </a:rPr>
              <a:t>sl</a:t>
            </a:r>
            <a:r>
              <a:rPr lang="cs-CZ" sz="2800" dirty="0" smtClean="0">
                <a:solidFill>
                  <a:prstClr val="black"/>
                </a:solidFill>
              </a:rPr>
              <a:t>. 77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339752" y="548680"/>
            <a:ext cx="324036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3200" dirty="0" smtClean="0">
                <a:solidFill>
                  <a:prstClr val="black"/>
                </a:solidFill>
                <a:latin typeface="Calibri"/>
              </a:rPr>
              <a:t>Anotace</a:t>
            </a:r>
            <a:r>
              <a:rPr lang="cs-CZ" sz="4400" dirty="0" smtClean="0">
                <a:solidFill>
                  <a:prstClr val="black"/>
                </a:solidFill>
                <a:latin typeface="Calibri"/>
              </a:rPr>
              <a:t/>
            </a:r>
            <a:br>
              <a:rPr lang="cs-CZ" sz="4400" dirty="0" smtClean="0">
                <a:solidFill>
                  <a:prstClr val="black"/>
                </a:solidFill>
                <a:latin typeface="Calibri"/>
              </a:rPr>
            </a:br>
            <a:endParaRPr lang="de-DE" dirty="0">
              <a:solidFill>
                <a:prstClr val="black"/>
              </a:solidFill>
              <a:latin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276872"/>
            <a:ext cx="7772400" cy="1440160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AZ-kvíz </a:t>
            </a:r>
            <a:r>
              <a:rPr lang="cs-CZ" dirty="0">
                <a:latin typeface="Arial" pitchFamily="34" charset="0"/>
                <a:cs typeface="Arial" pitchFamily="34" charset="0"/>
              </a:rPr>
              <a:t/>
            </a:r>
            <a:br>
              <a:rPr lang="cs-CZ" dirty="0">
                <a:latin typeface="Arial" pitchFamily="34" charset="0"/>
                <a:cs typeface="Arial" pitchFamily="34" charset="0"/>
              </a:rPr>
            </a:b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cs-CZ" sz="11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1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cs-CZ" sz="11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1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endParaRPr lang="cs-CZ" sz="1100" dirty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627784" y="3140968"/>
            <a:ext cx="42484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        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literární</a:t>
            </a:r>
            <a:endParaRPr lang="de-DE" sz="4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Elipsa 41">
            <a:hlinkClick r:id="rId2" action="ppaction://hlinksldjump"/>
          </p:cNvPr>
          <p:cNvSpPr/>
          <p:nvPr/>
        </p:nvSpPr>
        <p:spPr>
          <a:xfrm>
            <a:off x="4427984" y="692696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AutoShape 333">
            <a:hlinkClick r:id="rId3" action="ppaction://hlinksldjump"/>
          </p:cNvPr>
          <p:cNvSpPr>
            <a:spLocks noChangeArrowheads="1"/>
          </p:cNvSpPr>
          <p:nvPr/>
        </p:nvSpPr>
        <p:spPr bwMode="auto">
          <a:xfrm rot="-5400000">
            <a:off x="3733881" y="2538927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3600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8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279885" name="AutoShape 333">
            <a:hlinkClick r:id="rId4" action="ppaction://hlinksldjump"/>
          </p:cNvPr>
          <p:cNvSpPr>
            <a:spLocks noChangeArrowheads="1"/>
          </p:cNvSpPr>
          <p:nvPr/>
        </p:nvSpPr>
        <p:spPr bwMode="auto">
          <a:xfrm rot="-5400000">
            <a:off x="4093921" y="594711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vert="horz" wrap="none" lIns="72000" tIns="144000" anchor="ctr">
            <a:scene3d>
              <a:camera prst="perspectiveFront">
                <a:rot lat="0" lon="0" rev="5400000"/>
              </a:camera>
              <a:lightRig rig="threePt" dir="t"/>
            </a:scene3d>
          </a:bodyPr>
          <a:lstStyle/>
          <a:p>
            <a:r>
              <a:rPr lang="cs-CZ" sz="3200" dirty="0" smtClean="0">
                <a:ln w="18415" cmpd="sng">
                  <a:noFill/>
                  <a:prstDash val="solid"/>
                </a:ln>
                <a:latin typeface="Arial Black" pitchFamily="34" charset="0"/>
              </a:rPr>
              <a:t>1</a:t>
            </a:r>
            <a:endParaRPr lang="en-US" sz="3200" dirty="0">
              <a:ln w="18415" cmpd="sng">
                <a:noFill/>
                <a:prstDash val="solid"/>
              </a:ln>
              <a:latin typeface="Arial Black" pitchFamily="34" charset="0"/>
            </a:endParaRPr>
          </a:p>
        </p:txBody>
      </p:sp>
      <p:sp>
        <p:nvSpPr>
          <p:cNvPr id="61" name="AutoShape 333">
            <a:hlinkClick r:id="rId5" action="ppaction://hlinksldjump"/>
          </p:cNvPr>
          <p:cNvSpPr>
            <a:spLocks noChangeArrowheads="1"/>
          </p:cNvSpPr>
          <p:nvPr/>
        </p:nvSpPr>
        <p:spPr bwMode="auto">
          <a:xfrm rot="-5400000">
            <a:off x="3733881" y="1242783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44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n w="15875">
                  <a:noFill/>
                </a:ln>
                <a:latin typeface="Arial Black" pitchFamily="34" charset="0"/>
              </a:rPr>
              <a:t>2</a:t>
            </a:r>
            <a:endParaRPr lang="en-US" sz="3200" dirty="0">
              <a:ln w="15875">
                <a:noFill/>
              </a:ln>
              <a:latin typeface="Arial Black" pitchFamily="34" charset="0"/>
            </a:endParaRPr>
          </a:p>
        </p:txBody>
      </p:sp>
      <p:sp>
        <p:nvSpPr>
          <p:cNvPr id="62" name="AutoShape 333">
            <a:hlinkClick r:id="rId6" action="ppaction://hlinksldjump"/>
          </p:cNvPr>
          <p:cNvSpPr>
            <a:spLocks noChangeArrowheads="1"/>
          </p:cNvSpPr>
          <p:nvPr/>
        </p:nvSpPr>
        <p:spPr bwMode="auto">
          <a:xfrm rot="-5400000">
            <a:off x="4453961" y="1242783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3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63" name="AutoShape 333">
            <a:hlinkClick r:id="rId7" action="ppaction://hlinksldjump"/>
          </p:cNvPr>
          <p:cNvSpPr>
            <a:spLocks noChangeArrowheads="1"/>
          </p:cNvSpPr>
          <p:nvPr/>
        </p:nvSpPr>
        <p:spPr bwMode="auto">
          <a:xfrm rot="-5400000">
            <a:off x="4093921" y="1890855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44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5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64" name="AutoShape 333">
            <a:hlinkClick r:id="rId8" action="ppaction://hlinksldjump"/>
          </p:cNvPr>
          <p:cNvSpPr>
            <a:spLocks noChangeArrowheads="1"/>
          </p:cNvSpPr>
          <p:nvPr/>
        </p:nvSpPr>
        <p:spPr bwMode="auto">
          <a:xfrm rot="-5400000">
            <a:off x="3373841" y="1890855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4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65" name="AutoShape 333">
            <a:hlinkClick r:id="rId9" action="ppaction://hlinksldjump"/>
          </p:cNvPr>
          <p:cNvSpPr>
            <a:spLocks noChangeArrowheads="1"/>
          </p:cNvSpPr>
          <p:nvPr/>
        </p:nvSpPr>
        <p:spPr bwMode="auto">
          <a:xfrm rot="-5400000">
            <a:off x="4814001" y="1890855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44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6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66" name="AutoShape 333">
            <a:hlinkClick r:id="rId10" action="ppaction://hlinksldjump"/>
          </p:cNvPr>
          <p:cNvSpPr>
            <a:spLocks noChangeArrowheads="1"/>
          </p:cNvSpPr>
          <p:nvPr/>
        </p:nvSpPr>
        <p:spPr bwMode="auto">
          <a:xfrm rot="-5400000">
            <a:off x="3013801" y="2538927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3600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7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68" name="AutoShape 333">
            <a:hlinkClick r:id="rId11" action="ppaction://hlinksldjump"/>
          </p:cNvPr>
          <p:cNvSpPr>
            <a:spLocks noChangeArrowheads="1"/>
          </p:cNvSpPr>
          <p:nvPr/>
        </p:nvSpPr>
        <p:spPr bwMode="auto">
          <a:xfrm rot="-5400000">
            <a:off x="4453961" y="2538927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9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69" name="AutoShape 333">
            <a:hlinkClick r:id="rId12" action="ppaction://hlinksldjump"/>
          </p:cNvPr>
          <p:cNvSpPr>
            <a:spLocks noChangeArrowheads="1"/>
          </p:cNvSpPr>
          <p:nvPr/>
        </p:nvSpPr>
        <p:spPr bwMode="auto">
          <a:xfrm rot="-5400000">
            <a:off x="5174041" y="2538927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44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10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70" name="AutoShape 333">
            <a:hlinkClick r:id="rId13" action="ppaction://hlinksldjump"/>
          </p:cNvPr>
          <p:cNvSpPr>
            <a:spLocks noChangeArrowheads="1"/>
          </p:cNvSpPr>
          <p:nvPr/>
        </p:nvSpPr>
        <p:spPr bwMode="auto">
          <a:xfrm rot="-5400000">
            <a:off x="3373841" y="3186999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12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71" name="AutoShape 333">
            <a:hlinkClick r:id="rId14" action="ppaction://hlinksldjump"/>
          </p:cNvPr>
          <p:cNvSpPr>
            <a:spLocks noChangeArrowheads="1"/>
          </p:cNvSpPr>
          <p:nvPr/>
        </p:nvSpPr>
        <p:spPr bwMode="auto">
          <a:xfrm rot="-5400000">
            <a:off x="4093921" y="3186999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13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72" name="AutoShape 333">
            <a:hlinkClick r:id="rId15" action="ppaction://hlinksldjump"/>
          </p:cNvPr>
          <p:cNvSpPr>
            <a:spLocks noChangeArrowheads="1"/>
          </p:cNvSpPr>
          <p:nvPr/>
        </p:nvSpPr>
        <p:spPr bwMode="auto">
          <a:xfrm rot="-5400000">
            <a:off x="4814001" y="3186999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14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73" name="AutoShape 333">
            <a:hlinkClick r:id="rId16" action="ppaction://hlinksldjump"/>
          </p:cNvPr>
          <p:cNvSpPr>
            <a:spLocks noChangeArrowheads="1"/>
          </p:cNvSpPr>
          <p:nvPr/>
        </p:nvSpPr>
        <p:spPr bwMode="auto">
          <a:xfrm rot="-5400000">
            <a:off x="5534081" y="3186999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15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74" name="AutoShape 333">
            <a:hlinkClick r:id="rId17" action="ppaction://hlinksldjump"/>
          </p:cNvPr>
          <p:cNvSpPr>
            <a:spLocks noChangeArrowheads="1"/>
          </p:cNvSpPr>
          <p:nvPr/>
        </p:nvSpPr>
        <p:spPr bwMode="auto">
          <a:xfrm rot="-5400000">
            <a:off x="2653761" y="3186999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11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75" name="AutoShape 333">
            <a:hlinkClick r:id="rId18" action="ppaction://hlinksldjump"/>
          </p:cNvPr>
          <p:cNvSpPr>
            <a:spLocks noChangeArrowheads="1"/>
          </p:cNvSpPr>
          <p:nvPr/>
        </p:nvSpPr>
        <p:spPr bwMode="auto">
          <a:xfrm rot="-5400000">
            <a:off x="5174041" y="3835071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20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76" name="AutoShape 333">
            <a:hlinkClick r:id="rId19" action="ppaction://hlinksldjump"/>
          </p:cNvPr>
          <p:cNvSpPr>
            <a:spLocks noChangeArrowheads="1"/>
          </p:cNvSpPr>
          <p:nvPr/>
        </p:nvSpPr>
        <p:spPr bwMode="auto">
          <a:xfrm rot="-5400000">
            <a:off x="4453961" y="3835071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19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77" name="AutoShape 333">
            <a:hlinkClick r:id="rId20" action="ppaction://hlinksldjump"/>
          </p:cNvPr>
          <p:cNvSpPr>
            <a:spLocks noChangeArrowheads="1"/>
          </p:cNvSpPr>
          <p:nvPr/>
        </p:nvSpPr>
        <p:spPr bwMode="auto">
          <a:xfrm rot="-5400000">
            <a:off x="5894121" y="3835071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44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21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78" name="AutoShape 333">
            <a:hlinkClick r:id="rId21" action="ppaction://hlinksldjump"/>
          </p:cNvPr>
          <p:cNvSpPr>
            <a:spLocks noChangeArrowheads="1"/>
          </p:cNvSpPr>
          <p:nvPr/>
        </p:nvSpPr>
        <p:spPr bwMode="auto">
          <a:xfrm rot="-5400000">
            <a:off x="3733881" y="3835071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18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79" name="AutoShape 333">
            <a:hlinkClick r:id="rId22" action="ppaction://hlinksldjump"/>
          </p:cNvPr>
          <p:cNvSpPr>
            <a:spLocks noChangeArrowheads="1"/>
          </p:cNvSpPr>
          <p:nvPr/>
        </p:nvSpPr>
        <p:spPr bwMode="auto">
          <a:xfrm rot="-5400000">
            <a:off x="3013801" y="3835071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17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80" name="AutoShape 333">
            <a:hlinkClick r:id="rId23" action="ppaction://hlinksldjump"/>
          </p:cNvPr>
          <p:cNvSpPr>
            <a:spLocks noChangeArrowheads="1"/>
          </p:cNvSpPr>
          <p:nvPr/>
        </p:nvSpPr>
        <p:spPr bwMode="auto">
          <a:xfrm rot="-5400000">
            <a:off x="2293721" y="3835071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16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81" name="AutoShape 333">
            <a:hlinkClick r:id="rId24" action="ppaction://hlinksldjump"/>
          </p:cNvPr>
          <p:cNvSpPr>
            <a:spLocks noChangeArrowheads="1"/>
          </p:cNvSpPr>
          <p:nvPr/>
        </p:nvSpPr>
        <p:spPr bwMode="auto">
          <a:xfrm rot="-5400000">
            <a:off x="5534081" y="4483143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44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27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82" name="AutoShape 333">
            <a:hlinkClick r:id="rId25" action="ppaction://hlinksldjump"/>
          </p:cNvPr>
          <p:cNvSpPr>
            <a:spLocks noChangeArrowheads="1"/>
          </p:cNvSpPr>
          <p:nvPr/>
        </p:nvSpPr>
        <p:spPr bwMode="auto">
          <a:xfrm rot="-5400000">
            <a:off x="6254161" y="4483143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28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83" name="AutoShape 333">
            <a:hlinkClick r:id="rId26" action="ppaction://hlinksldjump"/>
          </p:cNvPr>
          <p:cNvSpPr>
            <a:spLocks noChangeArrowheads="1"/>
          </p:cNvSpPr>
          <p:nvPr/>
        </p:nvSpPr>
        <p:spPr bwMode="auto">
          <a:xfrm rot="-5400000">
            <a:off x="4814001" y="4483143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44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26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84" name="AutoShape 333">
            <a:hlinkClick r:id="rId27" action="ppaction://hlinksldjump"/>
          </p:cNvPr>
          <p:cNvSpPr>
            <a:spLocks noChangeArrowheads="1"/>
          </p:cNvSpPr>
          <p:nvPr/>
        </p:nvSpPr>
        <p:spPr bwMode="auto">
          <a:xfrm rot="-5400000">
            <a:off x="4093921" y="4483143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25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85" name="AutoShape 333">
            <a:hlinkClick r:id="rId28" action="ppaction://hlinksldjump"/>
          </p:cNvPr>
          <p:cNvSpPr>
            <a:spLocks noChangeArrowheads="1"/>
          </p:cNvSpPr>
          <p:nvPr/>
        </p:nvSpPr>
        <p:spPr bwMode="auto">
          <a:xfrm rot="-5400000">
            <a:off x="1933681" y="4483143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22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86" name="AutoShape 333">
            <a:hlinkClick r:id="rId29" action="ppaction://hlinksldjump"/>
          </p:cNvPr>
          <p:cNvSpPr>
            <a:spLocks noChangeArrowheads="1"/>
          </p:cNvSpPr>
          <p:nvPr/>
        </p:nvSpPr>
        <p:spPr bwMode="auto">
          <a:xfrm rot="-5400000">
            <a:off x="2653761" y="4483143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23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87" name="AutoShape 333">
            <a:hlinkClick r:id="rId30" action="ppaction://hlinksldjump"/>
          </p:cNvPr>
          <p:cNvSpPr>
            <a:spLocks noChangeArrowheads="1"/>
          </p:cNvSpPr>
          <p:nvPr/>
        </p:nvSpPr>
        <p:spPr bwMode="auto">
          <a:xfrm rot="-5400000">
            <a:off x="3373841" y="4483143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24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34" name="AutoShape 333">
            <a:hlinkClick r:id="rId31" action="ppaction://hlinksldjump"/>
          </p:cNvPr>
          <p:cNvSpPr>
            <a:spLocks noChangeArrowheads="1"/>
          </p:cNvSpPr>
          <p:nvPr/>
        </p:nvSpPr>
        <p:spPr bwMode="auto">
          <a:xfrm rot="-5400000">
            <a:off x="1573641" y="5131215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29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35" name="AutoShape 333">
            <a:hlinkClick r:id="rId32" action="ppaction://hlinksldjump"/>
          </p:cNvPr>
          <p:cNvSpPr>
            <a:spLocks noChangeArrowheads="1"/>
          </p:cNvSpPr>
          <p:nvPr/>
        </p:nvSpPr>
        <p:spPr bwMode="auto">
          <a:xfrm rot="-5400000">
            <a:off x="2293721" y="5131215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30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36" name="AutoShape 333">
            <a:hlinkClick r:id="rId33" action="ppaction://hlinksldjump"/>
          </p:cNvPr>
          <p:cNvSpPr>
            <a:spLocks noChangeArrowheads="1"/>
          </p:cNvSpPr>
          <p:nvPr/>
        </p:nvSpPr>
        <p:spPr bwMode="auto">
          <a:xfrm rot="-5400000">
            <a:off x="3013801" y="5131215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31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37" name="AutoShape 333">
            <a:hlinkClick r:id="rId34" action="ppaction://hlinksldjump"/>
          </p:cNvPr>
          <p:cNvSpPr>
            <a:spLocks noChangeArrowheads="1"/>
          </p:cNvSpPr>
          <p:nvPr/>
        </p:nvSpPr>
        <p:spPr bwMode="auto">
          <a:xfrm rot="-5400000">
            <a:off x="3733881" y="5131215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32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38" name="AutoShape 333">
            <a:hlinkClick r:id="rId35" action="ppaction://hlinksldjump"/>
          </p:cNvPr>
          <p:cNvSpPr>
            <a:spLocks noChangeArrowheads="1"/>
          </p:cNvSpPr>
          <p:nvPr/>
        </p:nvSpPr>
        <p:spPr bwMode="auto">
          <a:xfrm rot="-5400000">
            <a:off x="4453961" y="5131215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33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39" name="AutoShape 333">
            <a:hlinkClick r:id="rId36" action="ppaction://hlinksldjump"/>
          </p:cNvPr>
          <p:cNvSpPr>
            <a:spLocks noChangeArrowheads="1"/>
          </p:cNvSpPr>
          <p:nvPr/>
        </p:nvSpPr>
        <p:spPr bwMode="auto">
          <a:xfrm rot="-5400000">
            <a:off x="5174041" y="5131215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34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40" name="AutoShape 333">
            <a:hlinkClick r:id="rId37" action="ppaction://hlinksldjump"/>
          </p:cNvPr>
          <p:cNvSpPr>
            <a:spLocks noChangeArrowheads="1"/>
          </p:cNvSpPr>
          <p:nvPr/>
        </p:nvSpPr>
        <p:spPr bwMode="auto">
          <a:xfrm rot="-5400000">
            <a:off x="5894121" y="5131215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35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41" name="AutoShape 333">
            <a:hlinkClick r:id="rId38" action="ppaction://hlinksldjump"/>
          </p:cNvPr>
          <p:cNvSpPr>
            <a:spLocks noChangeArrowheads="1"/>
          </p:cNvSpPr>
          <p:nvPr/>
        </p:nvSpPr>
        <p:spPr bwMode="auto">
          <a:xfrm rot="-5400000">
            <a:off x="6614201" y="5131215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36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49" name="Obdélník 48">
            <a:hlinkClick r:id="rId39" action="ppaction://hlinksldjump"/>
          </p:cNvPr>
          <p:cNvSpPr/>
          <p:nvPr/>
        </p:nvSpPr>
        <p:spPr>
          <a:xfrm>
            <a:off x="8532440" y="188640"/>
            <a:ext cx="360040" cy="43204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bliqueTopRight"/>
              <a:lightRig rig="threePt" dir="t">
                <a:rot lat="0" lon="0" rev="6000000"/>
              </a:lightRig>
            </a:scene3d>
            <a:sp3d extrusionH="57150">
              <a:bevelT w="31750" h="31750" prst="riblet"/>
              <a:extrusionClr>
                <a:schemeClr val="bg2">
                  <a:lumMod val="25000"/>
                </a:schemeClr>
              </a:extrusionClr>
            </a:sp3d>
          </a:bodyPr>
          <a:lstStyle/>
          <a:p>
            <a:pPr algn="ctr"/>
            <a:r>
              <a:rPr lang="cs-CZ" sz="36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?</a:t>
            </a:r>
            <a:endParaRPr lang="cs-CZ" sz="36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5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6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9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0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1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2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3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39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0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45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6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5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5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6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6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0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7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8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8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9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9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20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2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2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9" restart="whenNotActive" fill="hold" evtFilter="cancelBubble" nodeType="interactiveSeq">
                <p:stCondLst>
                  <p:cond evt="onClick" delay="0">
                    <p:tgtEl>
                      <p:spTgt spid="2798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0" fill="hold">
                      <p:stCondLst>
                        <p:cond delay="0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3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224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5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9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30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1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5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36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7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9885"/>
                  </p:tgtEl>
                </p:cond>
              </p:nextCondLst>
            </p:seq>
            <p:seq concurrent="1" nextAc="seek">
              <p:cTn id="238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9" fill="hold">
                      <p:stCondLst>
                        <p:cond delay="0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2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4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5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257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8" fill="hold">
                      <p:stCondLst>
                        <p:cond delay="0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26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4" fill="hold">
                      <p:stCondLst>
                        <p:cond delay="indefinite"/>
                      </p:stCondLst>
                      <p:childTnLst>
                        <p:par>
                          <p:cTn id="265" fill="hold">
                            <p:stCondLst>
                              <p:cond delay="0"/>
                            </p:stCondLst>
                            <p:childTnLst>
                              <p:par>
                                <p:cTn id="26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6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0" fill="hold">
                      <p:stCondLst>
                        <p:cond delay="indefinite"/>
                      </p:stCondLst>
                      <p:childTnLst>
                        <p:par>
                          <p:cTn id="271" fill="hold">
                            <p:stCondLst>
                              <p:cond delay="0"/>
                            </p:stCondLst>
                            <p:childTnLst>
                              <p:par>
                                <p:cTn id="27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7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276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7" fill="hold">
                      <p:stCondLst>
                        <p:cond delay="0"/>
                      </p:stCondLst>
                      <p:childTnLst>
                        <p:par>
                          <p:cTn id="278" fill="hold">
                            <p:stCondLst>
                              <p:cond delay="0"/>
                            </p:stCondLst>
                            <p:childTnLst>
                              <p:par>
                                <p:cTn id="27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28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3" fill="hold">
                      <p:stCondLst>
                        <p:cond delay="indefinite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8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9" fill="hold">
                      <p:stCondLst>
                        <p:cond delay="indefinite"/>
                      </p:stCondLst>
                      <p:childTnLst>
                        <p:par>
                          <p:cTn id="290" fill="hold">
                            <p:stCondLst>
                              <p:cond delay="0"/>
                            </p:stCondLst>
                            <p:childTnLst>
                              <p:par>
                                <p:cTn id="29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9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295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6" fill="hold">
                      <p:stCondLst>
                        <p:cond delay="0"/>
                      </p:stCondLst>
                      <p:childTnLst>
                        <p:par>
                          <p:cTn id="297" fill="hold">
                            <p:stCondLst>
                              <p:cond delay="0"/>
                            </p:stCondLst>
                            <p:childTnLst>
                              <p:par>
                                <p:cTn id="29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30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2" fill="hold">
                      <p:stCondLst>
                        <p:cond delay="indefinite"/>
                      </p:stCondLst>
                      <p:childTnLst>
                        <p:par>
                          <p:cTn id="303" fill="hold">
                            <p:stCondLst>
                              <p:cond delay="0"/>
                            </p:stCondLst>
                            <p:childTnLst>
                              <p:par>
                                <p:cTn id="30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0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8" fill="hold">
                      <p:stCondLst>
                        <p:cond delay="indefinite"/>
                      </p:stCondLst>
                      <p:childTnLst>
                        <p:par>
                          <p:cTn id="309" fill="hold">
                            <p:stCondLst>
                              <p:cond delay="0"/>
                            </p:stCondLst>
                            <p:childTnLst>
                              <p:par>
                                <p:cTn id="3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1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314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5" fill="hold">
                      <p:stCondLst>
                        <p:cond delay="0"/>
                      </p:stCondLst>
                      <p:childTnLst>
                        <p:par>
                          <p:cTn id="316" fill="hold">
                            <p:stCondLst>
                              <p:cond delay="0"/>
                            </p:stCondLst>
                            <p:childTnLst>
                              <p:par>
                                <p:cTn id="3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31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1" fill="hold">
                      <p:stCondLst>
                        <p:cond delay="indefinite"/>
                      </p:stCondLst>
                      <p:childTnLst>
                        <p:par>
                          <p:cTn id="322" fill="hold">
                            <p:stCondLst>
                              <p:cond delay="0"/>
                            </p:stCondLst>
                            <p:childTnLst>
                              <p:par>
                                <p:cTn id="32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7" fill="hold">
                      <p:stCondLst>
                        <p:cond delay="indefinite"/>
                      </p:stCondLst>
                      <p:childTnLst>
                        <p:par>
                          <p:cTn id="328" fill="hold">
                            <p:stCondLst>
                              <p:cond delay="0"/>
                            </p:stCondLst>
                            <p:childTnLst>
                              <p:par>
                                <p:cTn id="3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3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3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333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4" fill="hold">
                      <p:stCondLst>
                        <p:cond delay="0"/>
                      </p:stCondLst>
                      <p:childTnLst>
                        <p:par>
                          <p:cTn id="335" fill="hold">
                            <p:stCondLst>
                              <p:cond delay="0"/>
                            </p:stCondLst>
                            <p:childTnLst>
                              <p:par>
                                <p:cTn id="3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3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33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0" fill="hold">
                      <p:stCondLst>
                        <p:cond delay="indefinite"/>
                      </p:stCondLst>
                      <p:childTnLst>
                        <p:par>
                          <p:cTn id="341" fill="hold">
                            <p:stCondLst>
                              <p:cond delay="0"/>
                            </p:stCondLst>
                            <p:childTnLst>
                              <p:par>
                                <p:cTn id="34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4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6" fill="hold">
                      <p:stCondLst>
                        <p:cond delay="indefinite"/>
                      </p:stCondLst>
                      <p:childTnLst>
                        <p:par>
                          <p:cTn id="347" fill="hold">
                            <p:stCondLst>
                              <p:cond delay="0"/>
                            </p:stCondLst>
                            <p:childTnLst>
                              <p:par>
                                <p:cTn id="34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5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352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3" fill="hold">
                      <p:stCondLst>
                        <p:cond delay="0"/>
                      </p:stCondLst>
                      <p:childTnLst>
                        <p:par>
                          <p:cTn id="354" fill="hold">
                            <p:stCondLst>
                              <p:cond delay="0"/>
                            </p:stCondLst>
                            <p:childTnLst>
                              <p:par>
                                <p:cTn id="3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35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9" fill="hold">
                      <p:stCondLst>
                        <p:cond delay="indefinite"/>
                      </p:stCondLst>
                      <p:childTnLst>
                        <p:par>
                          <p:cTn id="360" fill="hold">
                            <p:stCondLst>
                              <p:cond delay="0"/>
                            </p:stCondLst>
                            <p:childTnLst>
                              <p:par>
                                <p:cTn id="3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6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5" fill="hold">
                      <p:stCondLst>
                        <p:cond delay="indefinite"/>
                      </p:stCondLst>
                      <p:childTnLst>
                        <p:par>
                          <p:cTn id="366" fill="hold">
                            <p:stCondLst>
                              <p:cond delay="0"/>
                            </p:stCondLst>
                            <p:childTnLst>
                              <p:par>
                                <p:cTn id="36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6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371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2" fill="hold">
                      <p:stCondLst>
                        <p:cond delay="0"/>
                      </p:stCondLst>
                      <p:childTnLst>
                        <p:par>
                          <p:cTn id="373" fill="hold">
                            <p:stCondLst>
                              <p:cond delay="0"/>
                            </p:stCondLst>
                            <p:childTnLst>
                              <p:par>
                                <p:cTn id="37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37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8" fill="hold">
                      <p:stCondLst>
                        <p:cond delay="indefinite"/>
                      </p:stCondLst>
                      <p:childTnLst>
                        <p:par>
                          <p:cTn id="379" fill="hold">
                            <p:stCondLst>
                              <p:cond delay="0"/>
                            </p:stCondLst>
                            <p:childTnLst>
                              <p:par>
                                <p:cTn id="38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8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4" fill="hold">
                      <p:stCondLst>
                        <p:cond delay="indefinite"/>
                      </p:stCondLst>
                      <p:childTnLst>
                        <p:par>
                          <p:cTn id="385" fill="hold">
                            <p:stCondLst>
                              <p:cond delay="0"/>
                            </p:stCondLst>
                            <p:childTnLst>
                              <p:par>
                                <p:cTn id="38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8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390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1" fill="hold">
                      <p:stCondLst>
                        <p:cond delay="0"/>
                      </p:stCondLst>
                      <p:childTnLst>
                        <p:par>
                          <p:cTn id="392" fill="hold">
                            <p:stCondLst>
                              <p:cond delay="0"/>
                            </p:stCondLst>
                            <p:childTnLst>
                              <p:par>
                                <p:cTn id="39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39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7" fill="hold">
                      <p:stCondLst>
                        <p:cond delay="indefinite"/>
                      </p:stCondLst>
                      <p:childTnLst>
                        <p:par>
                          <p:cTn id="398" fill="hold">
                            <p:stCondLst>
                              <p:cond delay="0"/>
                            </p:stCondLst>
                            <p:childTnLst>
                              <p:par>
                                <p:cTn id="39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0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0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3" fill="hold">
                      <p:stCondLst>
                        <p:cond delay="indefinite"/>
                      </p:stCondLst>
                      <p:childTnLst>
                        <p:par>
                          <p:cTn id="404" fill="hold">
                            <p:stCondLst>
                              <p:cond delay="0"/>
                            </p:stCondLst>
                            <p:childTnLst>
                              <p:par>
                                <p:cTn id="40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0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0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409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0" fill="hold">
                      <p:stCondLst>
                        <p:cond delay="0"/>
                      </p:stCondLst>
                      <p:childTnLst>
                        <p:par>
                          <p:cTn id="411" fill="hold">
                            <p:stCondLst>
                              <p:cond delay="0"/>
                            </p:stCondLst>
                            <p:childTnLst>
                              <p:par>
                                <p:cTn id="4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41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6" fill="hold">
                      <p:stCondLst>
                        <p:cond delay="indefinite"/>
                      </p:stCondLst>
                      <p:childTnLst>
                        <p:par>
                          <p:cTn id="417" fill="hold">
                            <p:stCondLst>
                              <p:cond delay="0"/>
                            </p:stCondLst>
                            <p:childTnLst>
                              <p:par>
                                <p:cTn id="4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2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2" fill="hold">
                      <p:stCondLst>
                        <p:cond delay="indefinite"/>
                      </p:stCondLst>
                      <p:childTnLst>
                        <p:par>
                          <p:cTn id="423" fill="hold">
                            <p:stCondLst>
                              <p:cond delay="0"/>
                            </p:stCondLst>
                            <p:childTnLst>
                              <p:par>
                                <p:cTn id="4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2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2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428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9" fill="hold">
                      <p:stCondLst>
                        <p:cond delay="0"/>
                      </p:stCondLst>
                      <p:childTnLst>
                        <p:par>
                          <p:cTn id="430" fill="hold">
                            <p:stCondLst>
                              <p:cond delay="0"/>
                            </p:stCondLst>
                            <p:childTnLst>
                              <p:par>
                                <p:cTn id="4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3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43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5" fill="hold">
                      <p:stCondLst>
                        <p:cond delay="indefinite"/>
                      </p:stCondLst>
                      <p:childTnLst>
                        <p:par>
                          <p:cTn id="436" fill="hold">
                            <p:stCondLst>
                              <p:cond delay="0"/>
                            </p:stCondLst>
                            <p:childTnLst>
                              <p:par>
                                <p:cTn id="43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3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3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1" fill="hold">
                      <p:stCondLst>
                        <p:cond delay="indefinite"/>
                      </p:stCondLst>
                      <p:childTnLst>
                        <p:par>
                          <p:cTn id="442" fill="hold">
                            <p:stCondLst>
                              <p:cond delay="0"/>
                            </p:stCondLst>
                            <p:childTnLst>
                              <p:par>
                                <p:cTn id="44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4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447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8" fill="hold">
                      <p:stCondLst>
                        <p:cond delay="0"/>
                      </p:stCondLst>
                      <p:childTnLst>
                        <p:par>
                          <p:cTn id="449" fill="hold">
                            <p:stCondLst>
                              <p:cond delay="0"/>
                            </p:stCondLst>
                            <p:childTnLst>
                              <p:par>
                                <p:cTn id="45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5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45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4" fill="hold">
                      <p:stCondLst>
                        <p:cond delay="indefinite"/>
                      </p:stCondLst>
                      <p:childTnLst>
                        <p:par>
                          <p:cTn id="455" fill="hold">
                            <p:stCondLst>
                              <p:cond delay="0"/>
                            </p:stCondLst>
                            <p:childTnLst>
                              <p:par>
                                <p:cTn id="45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5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5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0" fill="hold">
                      <p:stCondLst>
                        <p:cond delay="indefinite"/>
                      </p:stCondLst>
                      <p:childTnLst>
                        <p:par>
                          <p:cTn id="461" fill="hold">
                            <p:stCondLst>
                              <p:cond delay="0"/>
                            </p:stCondLst>
                            <p:childTnLst>
                              <p:par>
                                <p:cTn id="4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6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6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466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7" fill="hold">
                      <p:stCondLst>
                        <p:cond delay="0"/>
                      </p:stCondLst>
                      <p:childTnLst>
                        <p:par>
                          <p:cTn id="468" fill="hold">
                            <p:stCondLst>
                              <p:cond delay="0"/>
                            </p:stCondLst>
                            <p:childTnLst>
                              <p:par>
                                <p:cTn id="4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47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3" fill="hold">
                      <p:stCondLst>
                        <p:cond delay="indefinite"/>
                      </p:stCondLst>
                      <p:childTnLst>
                        <p:par>
                          <p:cTn id="474" fill="hold">
                            <p:stCondLst>
                              <p:cond delay="0"/>
                            </p:stCondLst>
                            <p:childTnLst>
                              <p:par>
                                <p:cTn id="4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7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9" fill="hold">
                      <p:stCondLst>
                        <p:cond delay="indefinite"/>
                      </p:stCondLst>
                      <p:childTnLst>
                        <p:par>
                          <p:cTn id="480" fill="hold">
                            <p:stCondLst>
                              <p:cond delay="0"/>
                            </p:stCondLst>
                            <p:childTnLst>
                              <p:par>
                                <p:cTn id="48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8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485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6" fill="hold">
                      <p:stCondLst>
                        <p:cond delay="0"/>
                      </p:stCondLst>
                      <p:childTnLst>
                        <p:par>
                          <p:cTn id="487" fill="hold">
                            <p:stCondLst>
                              <p:cond delay="0"/>
                            </p:stCondLst>
                            <p:childTnLst>
                              <p:par>
                                <p:cTn id="48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49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2" fill="hold">
                      <p:stCondLst>
                        <p:cond delay="indefinite"/>
                      </p:stCondLst>
                      <p:childTnLst>
                        <p:par>
                          <p:cTn id="493" fill="hold">
                            <p:stCondLst>
                              <p:cond delay="0"/>
                            </p:stCondLst>
                            <p:childTnLst>
                              <p:par>
                                <p:cTn id="49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9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9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8" fill="hold">
                      <p:stCondLst>
                        <p:cond delay="indefinite"/>
                      </p:stCondLst>
                      <p:childTnLst>
                        <p:par>
                          <p:cTn id="499" fill="hold">
                            <p:stCondLst>
                              <p:cond delay="0"/>
                            </p:stCondLst>
                            <p:childTnLst>
                              <p:par>
                                <p:cTn id="50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0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0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504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5" fill="hold">
                      <p:stCondLst>
                        <p:cond delay="0"/>
                      </p:stCondLst>
                      <p:childTnLst>
                        <p:par>
                          <p:cTn id="506" fill="hold">
                            <p:stCondLst>
                              <p:cond delay="0"/>
                            </p:stCondLst>
                            <p:childTnLst>
                              <p:par>
                                <p:cTn id="50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0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50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1" fill="hold">
                      <p:stCondLst>
                        <p:cond delay="indefinite"/>
                      </p:stCondLst>
                      <p:childTnLst>
                        <p:par>
                          <p:cTn id="512" fill="hold">
                            <p:stCondLst>
                              <p:cond delay="0"/>
                            </p:stCondLst>
                            <p:childTnLst>
                              <p:par>
                                <p:cTn id="51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14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1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7" fill="hold">
                      <p:stCondLst>
                        <p:cond delay="indefinite"/>
                      </p:stCondLst>
                      <p:childTnLst>
                        <p:par>
                          <p:cTn id="518" fill="hold">
                            <p:stCondLst>
                              <p:cond delay="0"/>
                            </p:stCondLst>
                            <p:childTnLst>
                              <p:par>
                                <p:cTn id="5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2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523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4" fill="hold">
                      <p:stCondLst>
                        <p:cond delay="0"/>
                      </p:stCondLst>
                      <p:childTnLst>
                        <p:par>
                          <p:cTn id="525" fill="hold">
                            <p:stCondLst>
                              <p:cond delay="0"/>
                            </p:stCondLst>
                            <p:childTnLst>
                              <p:par>
                                <p:cTn id="5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52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0" fill="hold">
                      <p:stCondLst>
                        <p:cond delay="indefinite"/>
                      </p:stCondLst>
                      <p:childTnLst>
                        <p:par>
                          <p:cTn id="531" fill="hold">
                            <p:stCondLst>
                              <p:cond delay="0"/>
                            </p:stCondLst>
                            <p:childTnLst>
                              <p:par>
                                <p:cTn id="53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3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6" fill="hold">
                      <p:stCondLst>
                        <p:cond delay="indefinite"/>
                      </p:stCondLst>
                      <p:childTnLst>
                        <p:par>
                          <p:cTn id="537" fill="hold">
                            <p:stCondLst>
                              <p:cond delay="0"/>
                            </p:stCondLst>
                            <p:childTnLst>
                              <p:par>
                                <p:cTn id="53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4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542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3" fill="hold">
                      <p:stCondLst>
                        <p:cond delay="0"/>
                      </p:stCondLst>
                      <p:childTnLst>
                        <p:par>
                          <p:cTn id="544" fill="hold">
                            <p:stCondLst>
                              <p:cond delay="0"/>
                            </p:stCondLst>
                            <p:childTnLst>
                              <p:par>
                                <p:cTn id="54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4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54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9" fill="hold">
                      <p:stCondLst>
                        <p:cond delay="indefinite"/>
                      </p:stCondLst>
                      <p:childTnLst>
                        <p:par>
                          <p:cTn id="550" fill="hold">
                            <p:stCondLst>
                              <p:cond delay="0"/>
                            </p:stCondLst>
                            <p:childTnLst>
                              <p:par>
                                <p:cTn id="55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5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5" fill="hold">
                      <p:stCondLst>
                        <p:cond delay="indefinite"/>
                      </p:stCondLst>
                      <p:childTnLst>
                        <p:par>
                          <p:cTn id="556" fill="hold">
                            <p:stCondLst>
                              <p:cond delay="0"/>
                            </p:stCondLst>
                            <p:childTnLst>
                              <p:par>
                                <p:cTn id="55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5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561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2" fill="hold">
                      <p:stCondLst>
                        <p:cond delay="0"/>
                      </p:stCondLst>
                      <p:childTnLst>
                        <p:par>
                          <p:cTn id="563" fill="hold">
                            <p:stCondLst>
                              <p:cond delay="0"/>
                            </p:stCondLst>
                            <p:childTnLst>
                              <p:par>
                                <p:cTn id="56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56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8" fill="hold">
                      <p:stCondLst>
                        <p:cond delay="indefinite"/>
                      </p:stCondLst>
                      <p:childTnLst>
                        <p:par>
                          <p:cTn id="569" fill="hold">
                            <p:stCondLst>
                              <p:cond delay="0"/>
                            </p:stCondLst>
                            <p:childTnLst>
                              <p:par>
                                <p:cTn id="57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7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4" fill="hold">
                      <p:stCondLst>
                        <p:cond delay="indefinite"/>
                      </p:stCondLst>
                      <p:childTnLst>
                        <p:par>
                          <p:cTn id="575" fill="hold">
                            <p:stCondLst>
                              <p:cond delay="0"/>
                            </p:stCondLst>
                            <p:childTnLst>
                              <p:par>
                                <p:cTn id="57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7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7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  <p:seq concurrent="1" nextAc="seek">
              <p:cTn id="580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1" fill="hold">
                      <p:stCondLst>
                        <p:cond delay="0"/>
                      </p:stCondLst>
                      <p:childTnLst>
                        <p:par>
                          <p:cTn id="582" fill="hold">
                            <p:stCondLst>
                              <p:cond delay="0"/>
                            </p:stCondLst>
                            <p:childTnLst>
                              <p:par>
                                <p:cTn id="58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8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58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7" fill="hold">
                      <p:stCondLst>
                        <p:cond delay="indefinite"/>
                      </p:stCondLst>
                      <p:childTnLst>
                        <p:par>
                          <p:cTn id="588" fill="hold">
                            <p:stCondLst>
                              <p:cond delay="0"/>
                            </p:stCondLst>
                            <p:childTnLst>
                              <p:par>
                                <p:cTn id="5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9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9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3" fill="hold">
                      <p:stCondLst>
                        <p:cond delay="indefinite"/>
                      </p:stCondLst>
                      <p:childTnLst>
                        <p:par>
                          <p:cTn id="594" fill="hold">
                            <p:stCondLst>
                              <p:cond delay="0"/>
                            </p:stCondLst>
                            <p:childTnLst>
                              <p:par>
                                <p:cTn id="59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9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9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599" restart="whenNotActive" fill="hold" evtFilter="cancelBubble" nodeType="interactiveSeq">
                <p:stCondLst>
                  <p:cond evt="onClick" delay="0">
                    <p:tgtEl>
                      <p:spTgt spid="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0" fill="hold">
                      <p:stCondLst>
                        <p:cond delay="0"/>
                      </p:stCondLst>
                      <p:childTnLst>
                        <p:par>
                          <p:cTn id="601" fill="hold">
                            <p:stCondLst>
                              <p:cond delay="0"/>
                            </p:stCondLst>
                            <p:childTnLst>
                              <p:par>
                                <p:cTn id="60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0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604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6" fill="hold">
                      <p:stCondLst>
                        <p:cond delay="indefinite"/>
                      </p:stCondLst>
                      <p:childTnLst>
                        <p:par>
                          <p:cTn id="607" fill="hold">
                            <p:stCondLst>
                              <p:cond delay="0"/>
                            </p:stCondLst>
                            <p:childTnLst>
                              <p:par>
                                <p:cTn id="60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0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1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2" fill="hold">
                      <p:stCondLst>
                        <p:cond delay="indefinite"/>
                      </p:stCondLst>
                      <p:childTnLst>
                        <p:par>
                          <p:cTn id="613" fill="hold">
                            <p:stCondLst>
                              <p:cond delay="0"/>
                            </p:stCondLst>
                            <p:childTnLst>
                              <p:par>
                                <p:cTn id="61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1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61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0"/>
                  </p:tgtEl>
                </p:cond>
              </p:nextCondLst>
            </p:seq>
            <p:seq concurrent="1" nextAc="seek">
              <p:cTn id="618" restart="whenNotActive" fill="hold" evtFilter="cancelBubble" nodeType="interactiveSeq">
                <p:stCondLst>
                  <p:cond evt="onClick" delay="0">
                    <p:tgtEl>
                      <p:spTgt spid="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9" fill="hold">
                      <p:stCondLst>
                        <p:cond delay="0"/>
                      </p:stCondLst>
                      <p:childTnLst>
                        <p:par>
                          <p:cTn id="620" fill="hold">
                            <p:stCondLst>
                              <p:cond delay="0"/>
                            </p:stCondLst>
                            <p:childTnLst>
                              <p:par>
                                <p:cTn id="62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2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62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5" fill="hold">
                      <p:stCondLst>
                        <p:cond delay="indefinite"/>
                      </p:stCondLst>
                      <p:childTnLst>
                        <p:par>
                          <p:cTn id="626" fill="hold">
                            <p:stCondLst>
                              <p:cond delay="0"/>
                            </p:stCondLst>
                            <p:childTnLst>
                              <p:par>
                                <p:cTn id="6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2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29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1" fill="hold">
                      <p:stCondLst>
                        <p:cond delay="indefinite"/>
                      </p:stCondLst>
                      <p:childTnLst>
                        <p:par>
                          <p:cTn id="632" fill="hold">
                            <p:stCondLst>
                              <p:cond delay="0"/>
                            </p:stCondLst>
                            <p:childTnLst>
                              <p:par>
                                <p:cTn id="6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63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"/>
                  </p:tgtEl>
                </p:cond>
              </p:nextCondLst>
            </p:seq>
            <p:seq concurrent="1" nextAc="seek">
              <p:cTn id="637" restart="whenNotActive" fill="hold" evtFilter="cancelBubble" nodeType="interactiveSeq">
                <p:stCondLst>
                  <p:cond evt="onClick" delay="0">
                    <p:tgtEl>
                      <p:spTgt spid="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8" fill="hold">
                      <p:stCondLst>
                        <p:cond delay="0"/>
                      </p:stCondLst>
                      <p:childTnLst>
                        <p:par>
                          <p:cTn id="639" fill="hold">
                            <p:stCondLst>
                              <p:cond delay="0"/>
                            </p:stCondLst>
                            <p:childTnLst>
                              <p:par>
                                <p:cTn id="6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1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64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4" fill="hold">
                      <p:stCondLst>
                        <p:cond delay="indefinite"/>
                      </p:stCondLst>
                      <p:childTnLst>
                        <p:par>
                          <p:cTn id="645" fill="hold">
                            <p:stCondLst>
                              <p:cond delay="0"/>
                            </p:stCondLst>
                            <p:childTnLst>
                              <p:par>
                                <p:cTn id="64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4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9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0" fill="hold">
                      <p:stCondLst>
                        <p:cond delay="indefinite"/>
                      </p:stCondLst>
                      <p:childTnLst>
                        <p:par>
                          <p:cTn id="651" fill="hold">
                            <p:stCondLst>
                              <p:cond delay="0"/>
                            </p:stCondLst>
                            <p:childTnLst>
                              <p:par>
                                <p:cTn id="65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5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65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"/>
                  </p:tgtEl>
                </p:cond>
              </p:nextCondLst>
            </p:seq>
            <p:seq concurrent="1" nextAc="seek">
              <p:cTn id="656" restart="whenNotActive" fill="hold" evtFilter="cancelBubble" nodeType="interactiveSeq">
                <p:stCondLst>
                  <p:cond evt="onClick" delay="0">
                    <p:tgtEl>
                      <p:spTgt spid="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7" fill="hold">
                      <p:stCondLst>
                        <p:cond delay="0"/>
                      </p:stCondLst>
                      <p:childTnLst>
                        <p:par>
                          <p:cTn id="658" fill="hold">
                            <p:stCondLst>
                              <p:cond delay="0"/>
                            </p:stCondLst>
                            <p:childTnLst>
                              <p:par>
                                <p:cTn id="65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6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66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3" fill="hold">
                      <p:stCondLst>
                        <p:cond delay="indefinite"/>
                      </p:stCondLst>
                      <p:childTnLst>
                        <p:par>
                          <p:cTn id="664" fill="hold">
                            <p:stCondLst>
                              <p:cond delay="0"/>
                            </p:stCondLst>
                            <p:childTnLst>
                              <p:par>
                                <p:cTn id="6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66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6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9" fill="hold">
                      <p:stCondLst>
                        <p:cond delay="indefinite"/>
                      </p:stCondLst>
                      <p:childTnLst>
                        <p:par>
                          <p:cTn id="670" fill="hold">
                            <p:stCondLst>
                              <p:cond delay="0"/>
                            </p:stCondLst>
                            <p:childTnLst>
                              <p:par>
                                <p:cTn id="67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7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67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3"/>
                  </p:tgtEl>
                </p:cond>
              </p:nextCondLst>
            </p:seq>
            <p:seq concurrent="1" nextAc="seek">
              <p:cTn id="675" restart="whenNotActive" fill="hold" evtFilter="cancelBubble" nodeType="interactiveSeq">
                <p:stCondLst>
                  <p:cond evt="onClick" delay="0">
                    <p:tgtEl>
                      <p:spTgt spid="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6" fill="hold">
                      <p:stCondLst>
                        <p:cond delay="0"/>
                      </p:stCondLst>
                      <p:childTnLst>
                        <p:par>
                          <p:cTn id="677" fill="hold">
                            <p:stCondLst>
                              <p:cond delay="0"/>
                            </p:stCondLst>
                            <p:childTnLst>
                              <p:par>
                                <p:cTn id="67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7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68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2" fill="hold">
                      <p:stCondLst>
                        <p:cond delay="indefinite"/>
                      </p:stCondLst>
                      <p:childTnLst>
                        <p:par>
                          <p:cTn id="683" fill="hold">
                            <p:stCondLst>
                              <p:cond delay="0"/>
                            </p:stCondLst>
                            <p:childTnLst>
                              <p:par>
                                <p:cTn id="68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8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86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8" fill="hold">
                      <p:stCondLst>
                        <p:cond delay="indefinite"/>
                      </p:stCondLst>
                      <p:childTnLst>
                        <p:par>
                          <p:cTn id="689" fill="hold">
                            <p:stCondLst>
                              <p:cond delay="0"/>
                            </p:stCondLst>
                            <p:childTnLst>
                              <p:par>
                                <p:cTn id="69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9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69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4"/>
                  </p:tgtEl>
                </p:cond>
              </p:nextCondLst>
            </p:seq>
            <p:seq concurrent="1" nextAc="seek">
              <p:cTn id="694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5" fill="hold">
                      <p:stCondLst>
                        <p:cond delay="0"/>
                      </p:stCondLst>
                      <p:childTnLst>
                        <p:par>
                          <p:cTn id="696" fill="hold">
                            <p:stCondLst>
                              <p:cond delay="0"/>
                            </p:stCondLst>
                            <p:childTnLst>
                              <p:par>
                                <p:cTn id="69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9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69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1" fill="hold">
                      <p:stCondLst>
                        <p:cond delay="indefinite"/>
                      </p:stCondLst>
                      <p:childTnLst>
                        <p:par>
                          <p:cTn id="702" fill="hold">
                            <p:stCondLst>
                              <p:cond delay="0"/>
                            </p:stCondLst>
                            <p:childTnLst>
                              <p:par>
                                <p:cTn id="7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0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0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7" fill="hold">
                      <p:stCondLst>
                        <p:cond delay="indefinite"/>
                      </p:stCondLst>
                      <p:childTnLst>
                        <p:par>
                          <p:cTn id="708" fill="hold">
                            <p:stCondLst>
                              <p:cond delay="0"/>
                            </p:stCondLst>
                            <p:childTnLst>
                              <p:par>
                                <p:cTn id="70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1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711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713" restart="whenNotActive" fill="hold" evtFilter="cancelBubble" nodeType="interactiveSeq">
                <p:stCondLst>
                  <p:cond evt="onClick" delay="0">
                    <p:tgtEl>
                      <p:spTgt spid="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4" fill="hold">
                      <p:stCondLst>
                        <p:cond delay="0"/>
                      </p:stCondLst>
                      <p:childTnLst>
                        <p:par>
                          <p:cTn id="715" fill="hold">
                            <p:stCondLst>
                              <p:cond delay="0"/>
                            </p:stCondLst>
                            <p:childTnLst>
                              <p:par>
                                <p:cTn id="71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1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71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0" fill="hold">
                      <p:stCondLst>
                        <p:cond delay="indefinite"/>
                      </p:stCondLst>
                      <p:childTnLst>
                        <p:par>
                          <p:cTn id="721" fill="hold">
                            <p:stCondLst>
                              <p:cond delay="0"/>
                            </p:stCondLst>
                            <p:childTnLst>
                              <p:par>
                                <p:cTn id="72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2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6" fill="hold">
                      <p:stCondLst>
                        <p:cond delay="indefinite"/>
                      </p:stCondLst>
                      <p:childTnLst>
                        <p:par>
                          <p:cTn id="727" fill="hold">
                            <p:stCondLst>
                              <p:cond delay="0"/>
                            </p:stCondLst>
                            <p:childTnLst>
                              <p:par>
                                <p:cTn id="72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2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730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6"/>
                  </p:tgtEl>
                </p:cond>
              </p:nextCondLst>
            </p:seq>
            <p:seq concurrent="1" nextAc="seek">
              <p:cTn id="732" restart="whenNotActive" fill="hold" evtFilter="cancelBubble" nodeType="interactiveSeq">
                <p:stCondLst>
                  <p:cond evt="onClick" delay="0">
                    <p:tgtEl>
                      <p:spTgt spid="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3" fill="hold">
                      <p:stCondLst>
                        <p:cond delay="0"/>
                      </p:stCondLst>
                      <p:childTnLst>
                        <p:par>
                          <p:cTn id="734" fill="hold">
                            <p:stCondLst>
                              <p:cond delay="0"/>
                            </p:stCondLst>
                            <p:childTnLst>
                              <p:par>
                                <p:cTn id="73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6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73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9" fill="hold">
                      <p:stCondLst>
                        <p:cond delay="indefinite"/>
                      </p:stCondLst>
                      <p:childTnLst>
                        <p:par>
                          <p:cTn id="740" fill="hold">
                            <p:stCondLst>
                              <p:cond delay="0"/>
                            </p:stCondLst>
                            <p:childTnLst>
                              <p:par>
                                <p:cTn id="74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4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4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4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5" fill="hold">
                      <p:stCondLst>
                        <p:cond delay="indefinite"/>
                      </p:stCondLst>
                      <p:childTnLst>
                        <p:par>
                          <p:cTn id="746" fill="hold">
                            <p:stCondLst>
                              <p:cond delay="0"/>
                            </p:stCondLst>
                            <p:childTnLst>
                              <p:par>
                                <p:cTn id="7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4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74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0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7"/>
                  </p:tgtEl>
                </p:cond>
              </p:nextCondLst>
            </p:seq>
            <p:seq concurrent="1" nextAc="seek">
              <p:cTn id="751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2" fill="hold">
                      <p:stCondLst>
                        <p:cond delay="0"/>
                      </p:stCondLst>
                      <p:childTnLst>
                        <p:par>
                          <p:cTn id="753" fill="hold">
                            <p:stCondLst>
                              <p:cond delay="0"/>
                            </p:stCondLst>
                            <p:childTnLst>
                              <p:par>
                                <p:cTn id="7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5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75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8" fill="hold">
                      <p:stCondLst>
                        <p:cond delay="indefinite"/>
                      </p:stCondLst>
                      <p:childTnLst>
                        <p:par>
                          <p:cTn id="759" fill="hold">
                            <p:stCondLst>
                              <p:cond delay="0"/>
                            </p:stCondLst>
                            <p:childTnLst>
                              <p:par>
                                <p:cTn id="76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6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4" fill="hold">
                      <p:stCondLst>
                        <p:cond delay="indefinite"/>
                      </p:stCondLst>
                      <p:childTnLst>
                        <p:par>
                          <p:cTn id="765" fill="hold">
                            <p:stCondLst>
                              <p:cond delay="0"/>
                            </p:stCondLst>
                            <p:childTnLst>
                              <p:par>
                                <p:cTn id="76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76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770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1" fill="hold">
                      <p:stCondLst>
                        <p:cond delay="0"/>
                      </p:stCondLst>
                      <p:childTnLst>
                        <p:par>
                          <p:cTn id="772" fill="hold">
                            <p:stCondLst>
                              <p:cond delay="0"/>
                            </p:stCondLst>
                            <p:childTnLst>
                              <p:par>
                                <p:cTn id="77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7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77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7" fill="hold">
                      <p:stCondLst>
                        <p:cond delay="indefinite"/>
                      </p:stCondLst>
                      <p:childTnLst>
                        <p:par>
                          <p:cTn id="778" fill="hold">
                            <p:stCondLst>
                              <p:cond delay="0"/>
                            </p:stCondLst>
                            <p:childTnLst>
                              <p:par>
                                <p:cTn id="77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8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8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3" fill="hold">
                      <p:stCondLst>
                        <p:cond delay="indefinite"/>
                      </p:stCondLst>
                      <p:childTnLst>
                        <p:par>
                          <p:cTn id="784" fill="hold">
                            <p:stCondLst>
                              <p:cond delay="0"/>
                            </p:stCondLst>
                            <p:childTnLst>
                              <p:par>
                                <p:cTn id="78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8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78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789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0" fill="hold">
                      <p:stCondLst>
                        <p:cond delay="0"/>
                      </p:stCondLst>
                      <p:childTnLst>
                        <p:par>
                          <p:cTn id="791" fill="hold">
                            <p:stCondLst>
                              <p:cond delay="0"/>
                            </p:stCondLst>
                            <p:childTnLst>
                              <p:par>
                                <p:cTn id="79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9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79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6" fill="hold">
                      <p:stCondLst>
                        <p:cond delay="indefinite"/>
                      </p:stCondLst>
                      <p:childTnLst>
                        <p:par>
                          <p:cTn id="797" fill="hold">
                            <p:stCondLst>
                              <p:cond delay="0"/>
                            </p:stCondLst>
                            <p:childTnLst>
                              <p:par>
                                <p:cTn id="79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9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0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2" fill="hold">
                      <p:stCondLst>
                        <p:cond delay="indefinite"/>
                      </p:stCondLst>
                      <p:childTnLst>
                        <p:par>
                          <p:cTn id="803" fill="hold">
                            <p:stCondLst>
                              <p:cond delay="0"/>
                            </p:stCondLst>
                            <p:childTnLst>
                              <p:par>
                                <p:cTn id="80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0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80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808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9" fill="hold">
                      <p:stCondLst>
                        <p:cond delay="0"/>
                      </p:stCondLst>
                      <p:childTnLst>
                        <p:par>
                          <p:cTn id="810" fill="hold">
                            <p:stCondLst>
                              <p:cond delay="0"/>
                            </p:stCondLst>
                            <p:childTnLst>
                              <p:par>
                                <p:cTn id="8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1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81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5" fill="hold">
                      <p:stCondLst>
                        <p:cond delay="indefinite"/>
                      </p:stCondLst>
                      <p:childTnLst>
                        <p:par>
                          <p:cTn id="816" fill="hold">
                            <p:stCondLst>
                              <p:cond delay="0"/>
                            </p:stCondLst>
                            <p:childTnLst>
                              <p:par>
                                <p:cTn id="8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1" fill="hold">
                      <p:stCondLst>
                        <p:cond delay="indefinite"/>
                      </p:stCondLst>
                      <p:childTnLst>
                        <p:par>
                          <p:cTn id="822" fill="hold">
                            <p:stCondLst>
                              <p:cond delay="0"/>
                            </p:stCondLst>
                            <p:childTnLst>
                              <p:par>
                                <p:cTn id="82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2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8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827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8" fill="hold">
                      <p:stCondLst>
                        <p:cond delay="0"/>
                      </p:stCondLst>
                      <p:childTnLst>
                        <p:par>
                          <p:cTn id="829" fill="hold">
                            <p:stCondLst>
                              <p:cond delay="0"/>
                            </p:stCondLst>
                            <p:childTnLst>
                              <p:par>
                                <p:cTn id="8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83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4" fill="hold">
                      <p:stCondLst>
                        <p:cond delay="indefinite"/>
                      </p:stCondLst>
                      <p:childTnLst>
                        <p:par>
                          <p:cTn id="835" fill="hold">
                            <p:stCondLst>
                              <p:cond delay="0"/>
                            </p:stCondLst>
                            <p:childTnLst>
                              <p:par>
                                <p:cTn id="8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3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0" fill="hold">
                      <p:stCondLst>
                        <p:cond delay="indefinite"/>
                      </p:stCondLst>
                      <p:childTnLst>
                        <p:par>
                          <p:cTn id="841" fill="hold">
                            <p:stCondLst>
                              <p:cond delay="0"/>
                            </p:stCondLst>
                            <p:childTnLst>
                              <p:par>
                                <p:cTn id="84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4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8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4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84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7" fill="hold">
                      <p:stCondLst>
                        <p:cond delay="0"/>
                      </p:stCondLst>
                      <p:childTnLst>
                        <p:par>
                          <p:cTn id="848" fill="hold">
                            <p:stCondLst>
                              <p:cond delay="0"/>
                            </p:stCondLst>
                            <p:childTnLst>
                              <p:par>
                                <p:cTn id="84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5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85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3" fill="hold">
                      <p:stCondLst>
                        <p:cond delay="indefinite"/>
                      </p:stCondLst>
                      <p:childTnLst>
                        <p:par>
                          <p:cTn id="854" fill="hold">
                            <p:stCondLst>
                              <p:cond delay="0"/>
                            </p:stCondLst>
                            <p:childTnLst>
                              <p:par>
                                <p:cTn id="8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5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5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9" fill="hold">
                      <p:stCondLst>
                        <p:cond delay="indefinite"/>
                      </p:stCondLst>
                      <p:childTnLst>
                        <p:par>
                          <p:cTn id="860" fill="hold">
                            <p:stCondLst>
                              <p:cond delay="0"/>
                            </p:stCondLst>
                            <p:childTnLst>
                              <p:par>
                                <p:cTn id="8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6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86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865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6" fill="hold">
                      <p:stCondLst>
                        <p:cond delay="0"/>
                      </p:stCondLst>
                      <p:childTnLst>
                        <p:par>
                          <p:cTn id="867" fill="hold">
                            <p:stCondLst>
                              <p:cond delay="0"/>
                            </p:stCondLst>
                            <p:childTnLst>
                              <p:par>
                                <p:cTn id="8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6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87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7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2" fill="hold">
                      <p:stCondLst>
                        <p:cond delay="indefinite"/>
                      </p:stCondLst>
                      <p:childTnLst>
                        <p:par>
                          <p:cTn id="873" fill="hold">
                            <p:stCondLst>
                              <p:cond delay="0"/>
                            </p:stCondLst>
                            <p:childTnLst>
                              <p:par>
                                <p:cTn id="87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7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7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7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8" fill="hold">
                      <p:stCondLst>
                        <p:cond delay="indefinite"/>
                      </p:stCondLst>
                      <p:childTnLst>
                        <p:par>
                          <p:cTn id="879" fill="hold">
                            <p:stCondLst>
                              <p:cond delay="0"/>
                            </p:stCondLst>
                            <p:childTnLst>
                              <p:par>
                                <p:cTn id="88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8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88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884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5" fill="hold">
                      <p:stCondLst>
                        <p:cond delay="0"/>
                      </p:stCondLst>
                      <p:childTnLst>
                        <p:par>
                          <p:cTn id="886" fill="hold">
                            <p:stCondLst>
                              <p:cond delay="0"/>
                            </p:stCondLst>
                            <p:childTnLst>
                              <p:par>
                                <p:cTn id="88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88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1" fill="hold">
                      <p:stCondLst>
                        <p:cond delay="indefinite"/>
                      </p:stCondLst>
                      <p:childTnLst>
                        <p:par>
                          <p:cTn id="892" fill="hold">
                            <p:stCondLst>
                              <p:cond delay="0"/>
                            </p:stCondLst>
                            <p:childTnLst>
                              <p:par>
                                <p:cTn id="89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9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9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7" fill="hold">
                      <p:stCondLst>
                        <p:cond delay="indefinite"/>
                      </p:stCondLst>
                      <p:childTnLst>
                        <p:par>
                          <p:cTn id="898" fill="hold">
                            <p:stCondLst>
                              <p:cond delay="0"/>
                            </p:stCondLst>
                            <p:childTnLst>
                              <p:par>
                                <p:cTn id="89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90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0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80000"/>
                <a:satMod val="300000"/>
              </a:schemeClr>
            </a:gs>
            <a:gs pos="100000">
              <a:schemeClr val="bg1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  <a:endParaRPr lang="cs-CZ" sz="4000" b="1" dirty="0">
              <a:solidFill>
                <a:srgbClr val="92D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827584" y="1556792"/>
            <a:ext cx="741682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     1                Spisovatel a archeolog, </a:t>
            </a:r>
          </a:p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         děj jeho románů se odehrává v době kamenné nebo bronzové.</a:t>
            </a:r>
            <a:endParaRPr lang="cs-CZ" sz="28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259632" y="1484784"/>
            <a:ext cx="619268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ctr">
              <a:buAutoNum type="arabicPlain" startAt="2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Doplňte názvy románů :</a:t>
            </a:r>
          </a:p>
          <a:p>
            <a:pPr marL="514350" indent="-514350"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Lovci  …………</a:t>
            </a:r>
          </a:p>
          <a:p>
            <a:pPr marL="514350" indent="-514350"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Bronzový ………..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1475656" y="1412776"/>
            <a:ext cx="59766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3      Ze které knížky znáte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Kopčema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Mamutíka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a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Veverčáka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? 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75656" y="1412776"/>
            <a:ext cx="61206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 4     Jakou sošku vytvořil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Nian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když vzpomínal na svou ženu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Nianu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99592" y="1412776"/>
            <a:ext cx="65527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5     Jak přišla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Niana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o život 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2195736" y="4293096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2123728" y="4509120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03648" y="1412776"/>
            <a:ext cx="597666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AutoNum type="arabicPlain" startAt="6"/>
            </a:pPr>
            <a:r>
              <a:rPr lang="cs-CZ" sz="2800" dirty="0" err="1" smtClean="0"/>
              <a:t>Kopčem</a:t>
            </a:r>
            <a:r>
              <a:rPr lang="cs-CZ" sz="2800" dirty="0" smtClean="0"/>
              <a:t> neměl pazourek a vrtal do dřeva dírku dřevěnou tyčkou.</a:t>
            </a:r>
          </a:p>
          <a:p>
            <a:pPr marL="514350" indent="-514350" algn="ctr">
              <a:buAutoNum type="arabicPlain" startAt="6"/>
            </a:pPr>
            <a:endParaRPr lang="cs-CZ" sz="2800" dirty="0" smtClean="0"/>
          </a:p>
          <a:p>
            <a:pPr algn="ctr"/>
            <a:r>
              <a:rPr lang="cs-CZ" sz="2800" dirty="0" smtClean="0"/>
              <a:t> </a:t>
            </a:r>
            <a:r>
              <a:rPr lang="cs-CZ" sz="2800" dirty="0" smtClean="0"/>
              <a:t>Díky </a:t>
            </a:r>
            <a:r>
              <a:rPr lang="cs-CZ" sz="2800" dirty="0" smtClean="0"/>
              <a:t>použití luku </a:t>
            </a:r>
            <a:r>
              <a:rPr lang="cs-CZ" sz="2800" dirty="0" smtClean="0"/>
              <a:t>ho to </a:t>
            </a:r>
            <a:r>
              <a:rPr lang="cs-CZ" sz="2800" dirty="0" smtClean="0"/>
              <a:t>záhy </a:t>
            </a:r>
            <a:r>
              <a:rPr lang="cs-CZ" sz="2800" dirty="0" smtClean="0"/>
              <a:t>dovede </a:t>
            </a:r>
            <a:r>
              <a:rPr lang="cs-CZ" sz="2800" dirty="0" smtClean="0"/>
              <a:t>k jistému vynálezu. Co objevil?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24" name="Picture 16" descr="http://foglarweb.ic.cz/Obrazky/Clanky/1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174245">
            <a:off x="4919794" y="2896571"/>
            <a:ext cx="1523871" cy="2339380"/>
          </a:xfrm>
          <a:prstGeom prst="rect">
            <a:avLst/>
          </a:prstGeom>
          <a:noFill/>
        </p:spPr>
      </p:pic>
      <p:sp>
        <p:nvSpPr>
          <p:cNvPr id="5" name="Vývojový diagram: alternativní postup 4">
            <a:hlinkClick r:id="rId3" action="ppaction://hlinksldjump"/>
          </p:cNvPr>
          <p:cNvSpPr/>
          <p:nvPr/>
        </p:nvSpPr>
        <p:spPr>
          <a:xfrm>
            <a:off x="1979712" y="479715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3" action="ppaction://hlinksldjump"/>
          </p:cNvPr>
          <p:cNvSpPr txBox="1"/>
          <p:nvPr/>
        </p:nvSpPr>
        <p:spPr>
          <a:xfrm>
            <a:off x="2051720" y="501317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4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115616" y="764704"/>
            <a:ext cx="6624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 7            Kdo je autorem těchto knížek 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4572000" y="544522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de-DE" dirty="0"/>
          </a:p>
        </p:txBody>
      </p:sp>
      <p:pic>
        <p:nvPicPr>
          <p:cNvPr id="68616" name="Picture 8" descr="http://images.zbozi.cz/zbozi-images/5153b32e5972010c2b78000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91880" y="2204864"/>
            <a:ext cx="1517050" cy="2376264"/>
          </a:xfrm>
          <a:prstGeom prst="rect">
            <a:avLst/>
          </a:prstGeom>
          <a:noFill/>
        </p:spPr>
      </p:pic>
      <p:pic>
        <p:nvPicPr>
          <p:cNvPr id="68618" name="Picture 10" descr="http://images.zbozi.cz/zbozi-images/514dc9e87ff8142caf67000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675435">
            <a:off x="6608393" y="2268930"/>
            <a:ext cx="1648594" cy="2582312"/>
          </a:xfrm>
          <a:prstGeom prst="rect">
            <a:avLst/>
          </a:prstGeom>
          <a:noFill/>
        </p:spPr>
      </p:pic>
      <p:pic>
        <p:nvPicPr>
          <p:cNvPr id="68620" name="Picture 12" descr="http://images.zbozi.cz/zbozi-images/518656f0bb18aed03e03010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9873136">
            <a:off x="971514" y="2089584"/>
            <a:ext cx="1663385" cy="2520280"/>
          </a:xfrm>
          <a:prstGeom prst="rect">
            <a:avLst/>
          </a:prstGeom>
          <a:noFill/>
        </p:spPr>
      </p:pic>
      <p:sp>
        <p:nvSpPr>
          <p:cNvPr id="13" name="Obdélník 12"/>
          <p:cNvSpPr/>
          <p:nvPr/>
        </p:nvSpPr>
        <p:spPr>
          <a:xfrm>
            <a:off x="2267744" y="602128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de-DE" dirty="0" smtClean="0"/>
              <a:t>http://www.zbozi.cz/?q=jaroslav%20foglar%20knihy&amp;typ=produkty</a:t>
            </a:r>
            <a:endParaRPr lang="de-DE" dirty="0"/>
          </a:p>
        </p:txBody>
      </p:sp>
      <p:pic>
        <p:nvPicPr>
          <p:cNvPr id="68622" name="Picture 14" descr="http://data.bux.cz/book/009/209/0092092/large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0426083">
            <a:off x="7260906" y="4050240"/>
            <a:ext cx="1534493" cy="2346520"/>
          </a:xfrm>
          <a:prstGeom prst="rect">
            <a:avLst/>
          </a:prstGeom>
          <a:noFill/>
        </p:spPr>
      </p:pic>
      <p:pic>
        <p:nvPicPr>
          <p:cNvPr id="68614" name="Picture 6" descr="http://images.zbozi.cz/zbozi-images/5158b43c503ace06c19b0000.jpg"/>
          <p:cNvPicPr>
            <a:picLocks noChangeAspect="1" noChangeArrowheads="1"/>
          </p:cNvPicPr>
          <p:nvPr/>
        </p:nvPicPr>
        <p:blipFill>
          <a:blip r:embed="rId9" cstate="print"/>
          <a:srcRect t="6759"/>
          <a:stretch>
            <a:fillRect/>
          </a:stretch>
        </p:blipFill>
        <p:spPr bwMode="auto">
          <a:xfrm rot="20888004">
            <a:off x="2673250" y="1533888"/>
            <a:ext cx="1384423" cy="1986792"/>
          </a:xfrm>
          <a:prstGeom prst="rect">
            <a:avLst/>
          </a:prstGeom>
          <a:noFill/>
        </p:spPr>
      </p:pic>
      <p:sp>
        <p:nvSpPr>
          <p:cNvPr id="16" name="TextovéPole 15"/>
          <p:cNvSpPr txBox="1"/>
          <p:nvPr/>
        </p:nvSpPr>
        <p:spPr>
          <a:xfrm rot="20054190">
            <a:off x="1804586" y="3366763"/>
            <a:ext cx="792088" cy="369332"/>
          </a:xfrm>
          <a:prstGeom prst="rect">
            <a:avLst/>
          </a:prstGeom>
          <a:solidFill>
            <a:srgbClr val="003300"/>
          </a:solidFill>
        </p:spPr>
        <p:txBody>
          <a:bodyPr wrap="square" rtlCol="0">
            <a:spAutoFit/>
          </a:bodyPr>
          <a:lstStyle/>
          <a:p>
            <a:endParaRPr lang="de-DE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8172400" y="5157192"/>
            <a:ext cx="576064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de-DE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3275856" y="4149080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3275856" y="4365104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75656" y="1124744"/>
            <a:ext cx="59766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8   Jaký kroj mají na sobě chlapci na titulní stránce 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6" descr="http://images.zbozi.cz/zbozi-images/5158b43c503ace06c19b0000.jpg"/>
          <p:cNvPicPr>
            <a:picLocks noChangeAspect="1" noChangeArrowheads="1"/>
          </p:cNvPicPr>
          <p:nvPr/>
        </p:nvPicPr>
        <p:blipFill>
          <a:blip r:embed="rId4" cstate="print"/>
          <a:srcRect t="10368"/>
          <a:stretch>
            <a:fillRect/>
          </a:stretch>
        </p:blipFill>
        <p:spPr bwMode="auto">
          <a:xfrm>
            <a:off x="755576" y="1988840"/>
            <a:ext cx="2196493" cy="3030173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403648" y="1412776"/>
            <a:ext cx="59766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 9        Jakou přezdívku měl Jaroslav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Foglar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ve skautském oddíle 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03648" y="1412776"/>
            <a:ext cx="59766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10  Jak se jmenuje tajemná část města, o které píše v několika knížkách Jaroslav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Foglar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3131840" y="4725144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3203848" y="4869160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403648" y="1412776"/>
            <a:ext cx="59766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 11      Poznáš knížku podle nápovědy 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4514" name="Picture 2" descr="http://vontove.ic.cz/wp-content/uploads/db8f7e63e4_27813705_o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2348880"/>
            <a:ext cx="2664296" cy="2281831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03648" y="1412776"/>
            <a:ext cx="64807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AutoNum type="arabicPlain" startAt="12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     Jak si říkali kluci ve Stínadlech, </a:t>
            </a:r>
          </a:p>
          <a:p>
            <a:pPr marL="514350" indent="-514350"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co bylo jejich poznávacím znamením 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03648" y="1412776"/>
            <a:ext cx="6408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13     Co bylo ukryto uvnitř hlavolamu 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03648" y="1412776"/>
            <a:ext cx="5688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14              Kdo byl Jan Tleskač 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03648" y="1412776"/>
            <a:ext cx="56886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AutoNum type="arabicPlain" startAt="15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         Kdo a kde našel deník </a:t>
            </a:r>
          </a:p>
          <a:p>
            <a:pPr marL="514350" indent="-514350"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    Jana Tleskače 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467544" y="548680"/>
            <a:ext cx="820891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FontTx/>
              <a:buAutoNum type="arabicPlain" startAt="16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   Z které knížky by mohl být úryvek :</a:t>
            </a:r>
          </a:p>
          <a:p>
            <a:pPr marL="514350" indent="-514350" algn="ctr">
              <a:buFontTx/>
              <a:buAutoNum type="arabicPlain" startAt="16"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514350" indent="-514350" algn="ctr">
              <a:buFontTx/>
              <a:buAutoNum type="arabicPlain" startAt="16"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514350" indent="-514350"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….Ne, teď už doopravdy nemohu vyprávět dál </a:t>
            </a:r>
          </a:p>
          <a:p>
            <a:pPr marL="514350" indent="-514350"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o dětech  …. Musím jít spát.Protože zítra máme jít všichni vybírat brambory. Dostali jsme na to ve škole tři dny prázdnin. Je to moc zábavné vybírat brambory.   ….. </a:t>
            </a:r>
          </a:p>
        </p:txBody>
      </p:sp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2843808" y="5445224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2771800" y="5589240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03648" y="1412776"/>
            <a:ext cx="59766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AutoNum type="arabicPlain" startAt="17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   Ve které knížce příběhy dětí vypravuje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Lisa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?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4149080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4365104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03648" y="1412776"/>
            <a:ext cx="626469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AutoNum type="arabicPlain" startAt="18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Kdo z dětí nebydlí v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Bullerbynu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?</a:t>
            </a:r>
          </a:p>
          <a:p>
            <a:pPr marL="514350" indent="-514350" algn="ctr">
              <a:buAutoNum type="arabicPlain" startAt="18"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514350" indent="-514350" algn="ctr"/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Lisa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Anna,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Lasse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Olle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Celestýn, Bosse,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Britta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Vendelín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403648" y="1412776"/>
            <a:ext cx="5976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19          Literatura psaná ve verších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259632" y="1340768"/>
            <a:ext cx="669674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20        Pro která literární díla je obvyklé používání rýmů?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03648" y="1412776"/>
            <a:ext cx="59766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AutoNum type="arabicPlain" startAt="21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Zvuková shoda na konci veršů. Např.   …….. kráska                          </a:t>
            </a:r>
          </a:p>
          <a:p>
            <a:pPr marL="514350" indent="-514350"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………..  sázka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03648" y="1412776"/>
            <a:ext cx="59766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22      Uveď celá jména básníků s iniciálami  KJE a  JS.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2411760" y="4509120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2339752" y="465313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619672" y="980728"/>
            <a:ext cx="597666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AutoNum type="arabicPlain" startAt="23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     Malá, hnědá, tváři divé</a:t>
            </a:r>
          </a:p>
          <a:p>
            <a:pPr marL="514350" indent="-514350"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           pod plachetkou osoba,</a:t>
            </a:r>
          </a:p>
          <a:p>
            <a:pPr marL="514350" indent="-514350"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          o berličce, hnáty křivé,</a:t>
            </a:r>
          </a:p>
          <a:p>
            <a:pPr marL="514350" indent="-514350"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           hlas – vichřice podoba !</a:t>
            </a:r>
          </a:p>
          <a:p>
            <a:pPr marL="514350" indent="-514350" algn="ctr"/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514350" indent="-514350"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Jde o úryvek z prózy nebo poezie?</a:t>
            </a:r>
          </a:p>
          <a:p>
            <a:pPr marL="514350" indent="-514350"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Uveď název.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03648" y="1412776"/>
            <a:ext cx="5976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24        Ve které zemi je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Bullerbyn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? 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03648" y="1412776"/>
            <a:ext cx="59766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25      Ve které básni se objevuje hudebník Červíček, </a:t>
            </a:r>
          </a:p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co nechtíc způsobil?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403648" y="1412776"/>
            <a:ext cx="59766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26        Co ukrýval král Lávra pod svými vlasy?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2699792" y="5085184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2627784" y="5157192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187624" y="404664"/>
            <a:ext cx="640871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    Najdi všechny rýmy:</a:t>
            </a:r>
          </a:p>
          <a:p>
            <a:pPr marL="514350" indent="-514350" algn="ctr">
              <a:buAutoNum type="arabicPlain" startAt="27"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514350" indent="-514350"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Co nyní celý svět </a:t>
            </a:r>
          </a:p>
          <a:p>
            <a:pPr marL="514350" indent="-514350"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věděl od basy,</a:t>
            </a:r>
          </a:p>
          <a:p>
            <a:pPr marL="514350" indent="-514350"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nebylo nic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platno</a:t>
            </a: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514350" indent="-514350"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skrývat pod vlasy, </a:t>
            </a:r>
          </a:p>
          <a:p>
            <a:pPr marL="514350" indent="-514350"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tak král Lávra nosil po tom bálu</a:t>
            </a:r>
          </a:p>
          <a:p>
            <a:pPr marL="514350" indent="-514350"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svoje dlouhé uši bez futrálu</a:t>
            </a:r>
          </a:p>
          <a:p>
            <a:pPr marL="514350" indent="-514350"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po všechny časy.</a:t>
            </a:r>
          </a:p>
          <a:p>
            <a:pPr marL="514350" indent="-514350" algn="ctr"/>
            <a:endParaRPr lang="cs-CZ" sz="2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403648" y="476672"/>
            <a:ext cx="720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27</a:t>
            </a:r>
            <a:endParaRPr lang="de-DE" sz="2800" b="1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115616" y="1700808"/>
            <a:ext cx="65527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28     Komu svěřil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Kukulín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tajemství, které ho tak tížilo 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4149080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429309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99592" y="1052736"/>
            <a:ext cx="748883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AutoNum type="arabicPlain" startAt="29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Pro který literární útvar jsou typické věty začínající</a:t>
            </a:r>
          </a:p>
          <a:p>
            <a:pPr marL="514350" indent="-514350" algn="ctr"/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514350" indent="-514350"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Bylo – nebylo……     Byl jednou jeden …..</a:t>
            </a:r>
          </a:p>
          <a:p>
            <a:pPr marL="514350" indent="-514350"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Za sedmero horami ……</a:t>
            </a:r>
          </a:p>
          <a:p>
            <a:pPr marL="514350" indent="-514350" algn="ctr"/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27584" y="1556792"/>
            <a:ext cx="71287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30      Kdo byli nejznámější sběratelé lidových pohádek?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2411760" y="4509120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2339752" y="4725144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27584" y="1700808"/>
            <a:ext cx="72008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AutoNum type="arabicPlain" startAt="31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Jak se jmenuje známý režisér filmových pohádek, </a:t>
            </a:r>
          </a:p>
          <a:p>
            <a:pPr marL="514350" indent="-514350"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např. Princezna ze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mlejna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 Z pekla štěstí,  O princezně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Jasněnce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a létajícím ševci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331640" y="1052736"/>
            <a:ext cx="655272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AutoNum type="arabicPlain" startAt="32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         Jak se jmenuje nejslavnější pohádkář světa 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514350" indent="-514350"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Pocházel z Dánska a je podle něj pojmenovaná  akce   ……….   noc.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39552" y="1700808"/>
            <a:ext cx="78488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33            Která pohádková knížka má ve svém názvu druhovou číslovku 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331640" y="1628800"/>
            <a:ext cx="604867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34            Jak se jmenuje kratší prozaický útvar,  jehož děj se váže k určitému místu a je částečně pravdivý, částečně vymyšlený ? 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27584" y="1916832"/>
            <a:ext cx="7200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35             Uveďte celé jméno autora knížky Staré pověsti české.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2123728" y="4293096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2123728" y="4509120"/>
            <a:ext cx="47525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55576" y="1124744"/>
            <a:ext cx="72008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AutoNum type="arabicPlain" startAt="36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Utvořte dvojice hrdinů tak, jak o nich pověsti vypravují.</a:t>
            </a:r>
          </a:p>
          <a:p>
            <a:pPr marL="514350" indent="-514350" algn="ctr"/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514350" indent="-514350"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Libuše, Ctirad, Horymír, Šárka, Břetislav, Přemysl Oráč, Jitka, Šemík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403648" y="3140968"/>
            <a:ext cx="62646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Eduard  </a:t>
            </a:r>
            <a:r>
              <a:rPr lang="cs-CZ" sz="5400" dirty="0" err="1" smtClean="0">
                <a:latin typeface="Arial" pitchFamily="34" charset="0"/>
                <a:cs typeface="Arial" pitchFamily="34" charset="0"/>
              </a:rPr>
              <a:t>Štorch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27584" y="980728"/>
            <a:ext cx="684076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     1                Spisovatel a archeolog, děj jeho románů se odehrává v době kamenné nebo bronzové.</a:t>
            </a:r>
            <a:endParaRPr lang="cs-CZ" sz="28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7890" name="Picture 2" descr="http://www.slovnikceskeliteratury.cz/getImage.jsp?docid=441&amp;id=22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3933056"/>
            <a:ext cx="1905000" cy="2667000"/>
          </a:xfrm>
          <a:prstGeom prst="rect">
            <a:avLst/>
          </a:prstGeom>
          <a:noFill/>
        </p:spPr>
      </p:pic>
      <p:sp>
        <p:nvSpPr>
          <p:cNvPr id="8" name="Obdélník 7"/>
          <p:cNvSpPr/>
          <p:nvPr/>
        </p:nvSpPr>
        <p:spPr>
          <a:xfrm>
            <a:off x="611560" y="6021288"/>
            <a:ext cx="54726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dirty="0" smtClean="0"/>
              <a:t>http://www.slovnikceskeliteratury.cz/imagePage.jsp?docid=441&amp;id=225</a:t>
            </a:r>
            <a:endParaRPr lang="de-DE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75856" y="494116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475656" y="501317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699792" y="476672"/>
            <a:ext cx="553301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ctr">
              <a:buAutoNum type="arabicPlain" startAt="2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Doplňte názvy románů :</a:t>
            </a:r>
          </a:p>
          <a:p>
            <a:pPr marL="514350" indent="-514350"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Lovci  …………</a:t>
            </a:r>
          </a:p>
          <a:p>
            <a:pPr marL="514350" indent="-514350"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Bronzový ………..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lvl="0" algn="ctr"/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339752" y="2060848"/>
            <a:ext cx="583946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Lovci mamutů</a:t>
            </a:r>
          </a:p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Bronzový poklad</a:t>
            </a:r>
          </a:p>
        </p:txBody>
      </p:sp>
      <p:pic>
        <p:nvPicPr>
          <p:cNvPr id="36866" name="Picture 2" descr="Lovci mamut&amp;uring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332656"/>
            <a:ext cx="2180104" cy="3327529"/>
          </a:xfrm>
          <a:prstGeom prst="rect">
            <a:avLst/>
          </a:prstGeom>
          <a:noFill/>
        </p:spPr>
      </p:pic>
      <p:sp>
        <p:nvSpPr>
          <p:cNvPr id="9" name="Obdélník 8"/>
          <p:cNvSpPr/>
          <p:nvPr/>
        </p:nvSpPr>
        <p:spPr>
          <a:xfrm>
            <a:off x="251520" y="6309320"/>
            <a:ext cx="45464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dirty="0" smtClean="0"/>
              <a:t>http://www.zbozi.cz/?q=lovci+mamut%C5%AF</a:t>
            </a:r>
            <a:endParaRPr lang="de-DE" dirty="0"/>
          </a:p>
        </p:txBody>
      </p:sp>
      <p:pic>
        <p:nvPicPr>
          <p:cNvPr id="36868" name="Picture 4" descr="http://images.zbozi.cz/zbozi-images/515850adbc06b0185f7e00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6256" y="3761656"/>
            <a:ext cx="2037989" cy="3096344"/>
          </a:xfrm>
          <a:prstGeom prst="rect">
            <a:avLst/>
          </a:prstGeom>
          <a:noFill/>
        </p:spPr>
      </p:pic>
      <p:sp>
        <p:nvSpPr>
          <p:cNvPr id="10" name="Obdélník 9"/>
          <p:cNvSpPr/>
          <p:nvPr/>
        </p:nvSpPr>
        <p:spPr>
          <a:xfrm>
            <a:off x="1979712" y="566124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de-DE" dirty="0" smtClean="0"/>
              <a:t>http://www.zbozi.cz/?q=bronzov%C3%BD+poklad</a:t>
            </a:r>
            <a:endParaRPr lang="de-DE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23528" y="3212976"/>
            <a:ext cx="864691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800" dirty="0" smtClean="0">
                <a:latin typeface="Arial" pitchFamily="34" charset="0"/>
                <a:cs typeface="Arial" pitchFamily="34" charset="0"/>
              </a:rPr>
              <a:t>Eduard </a:t>
            </a:r>
            <a:r>
              <a:rPr lang="cs-CZ" sz="4800" dirty="0" err="1" smtClean="0">
                <a:latin typeface="Arial" pitchFamily="34" charset="0"/>
                <a:cs typeface="Arial" pitchFamily="34" charset="0"/>
              </a:rPr>
              <a:t>Štorch</a:t>
            </a:r>
            <a:r>
              <a:rPr lang="cs-CZ" sz="4800" dirty="0" smtClean="0">
                <a:latin typeface="Arial" pitchFamily="34" charset="0"/>
                <a:cs typeface="Arial" pitchFamily="34" charset="0"/>
              </a:rPr>
              <a:t> – Lovci mamutů</a:t>
            </a:r>
            <a:endParaRPr lang="cs-CZ" sz="4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450809" y="908720"/>
            <a:ext cx="593784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 algn="ctr">
              <a:buAutoNum type="arabicPlain" startAt="3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Ze které knížky znáte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Kopčema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</a:p>
          <a:p>
            <a:pPr marL="514350" indent="-514350" algn="ctr"/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Mamutíka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a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Veverčáka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? 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23529" y="3356992"/>
            <a:ext cx="67687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Věstonickou venuši</a:t>
            </a:r>
            <a:endParaRPr lang="de-DE" sz="5400" dirty="0"/>
          </a:p>
        </p:txBody>
      </p:sp>
      <p:sp>
        <p:nvSpPr>
          <p:cNvPr id="8" name="Obdélník 7"/>
          <p:cNvSpPr/>
          <p:nvPr/>
        </p:nvSpPr>
        <p:spPr>
          <a:xfrm>
            <a:off x="1691680" y="620688"/>
            <a:ext cx="583264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4     Jakou sošku vytvořil </a:t>
            </a:r>
            <a:r>
              <a:rPr lang="cs-CZ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Nian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, když vzpomínal na svou ženu </a:t>
            </a:r>
            <a:r>
              <a:rPr lang="cs-CZ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Nianu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4818" name="Picture 2" descr="Soubor:Vestonicka venuse edi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3068960"/>
            <a:ext cx="1835696" cy="3587679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539552" y="5877272"/>
            <a:ext cx="42484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>
                <a:hlinkClick r:id="rId4"/>
              </a:rPr>
              <a:t>http://cs.wikipedia.org/wiki/V%C4%9Bstonick%C3%A1_venu%C5%A1e</a:t>
            </a:r>
            <a:endParaRPr lang="de-DE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475656" y="908720"/>
            <a:ext cx="5976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83568" y="2204864"/>
            <a:ext cx="806489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Utopila se v bažině při lovu bizona. </a:t>
            </a:r>
            <a:endParaRPr lang="cs-CZ" sz="5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835696" y="908720"/>
            <a:ext cx="5040560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     Jak přišla </a:t>
            </a:r>
            <a:r>
              <a:rPr lang="cs-CZ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Niana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o život 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.</a:t>
            </a:r>
            <a:endParaRPr lang="cs-CZ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547664" y="332656"/>
            <a:ext cx="5616624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ctr">
              <a:buAutoNum type="arabicPlain" startAt="6"/>
            </a:pPr>
            <a:r>
              <a:rPr lang="cs-CZ" sz="2800" dirty="0" err="1" smtClean="0"/>
              <a:t>Kopčem</a:t>
            </a:r>
            <a:r>
              <a:rPr lang="cs-CZ" sz="2800" dirty="0" smtClean="0"/>
              <a:t> neměl pazourek a vrtal do dřeva dírku dřevěnou tyčkou.</a:t>
            </a:r>
          </a:p>
          <a:p>
            <a:pPr marL="514350" indent="-514350" algn="ctr">
              <a:buAutoNum type="arabicPlain" startAt="6"/>
            </a:pPr>
            <a:endParaRPr lang="cs-CZ" sz="2800" dirty="0" smtClean="0"/>
          </a:p>
          <a:p>
            <a:pPr algn="ctr"/>
            <a:r>
              <a:rPr lang="cs-CZ" sz="2800" dirty="0" smtClean="0"/>
              <a:t> </a:t>
            </a:r>
            <a:r>
              <a:rPr lang="cs-CZ" sz="2800" dirty="0" smtClean="0"/>
              <a:t>D</a:t>
            </a:r>
            <a:r>
              <a:rPr lang="cs-CZ" sz="2800" dirty="0" smtClean="0"/>
              <a:t>íky </a:t>
            </a:r>
            <a:r>
              <a:rPr lang="cs-CZ" sz="2800" dirty="0" smtClean="0"/>
              <a:t>použití luku </a:t>
            </a:r>
            <a:r>
              <a:rPr lang="cs-CZ" sz="2800" dirty="0" smtClean="0"/>
              <a:t>ho </a:t>
            </a:r>
            <a:r>
              <a:rPr lang="cs-CZ" sz="2800" dirty="0" smtClean="0"/>
              <a:t>to </a:t>
            </a:r>
            <a:r>
              <a:rPr lang="cs-CZ" sz="2800" dirty="0" smtClean="0"/>
              <a:t>záhy </a:t>
            </a:r>
            <a:r>
              <a:rPr lang="cs-CZ" sz="2800" dirty="0" smtClean="0"/>
              <a:t>přivede </a:t>
            </a:r>
            <a:r>
              <a:rPr lang="cs-CZ" sz="2800" dirty="0" smtClean="0"/>
              <a:t>k jistému vynálezu. Co objevil?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cs-CZ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827584" y="3356992"/>
            <a:ext cx="7200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dirty="0" smtClean="0"/>
              <a:t>způsob,jak rozdělat oheň</a:t>
            </a:r>
            <a:endParaRPr lang="cs-CZ" sz="5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2195736" y="2564904"/>
            <a:ext cx="4536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cs-CZ" sz="2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51520" y="3356992"/>
            <a:ext cx="59766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Jaroslav </a:t>
            </a:r>
            <a:r>
              <a:rPr lang="cs-CZ" sz="5400" dirty="0" err="1" smtClean="0">
                <a:latin typeface="Arial" pitchFamily="34" charset="0"/>
                <a:cs typeface="Arial" pitchFamily="34" charset="0"/>
              </a:rPr>
              <a:t>Foglar</a:t>
            </a:r>
            <a:endParaRPr lang="cs-CZ" sz="5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763688" y="62068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endParaRPr lang="cs-CZ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259632" y="1052736"/>
            <a:ext cx="614926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7        Kdo je autorem těchto knížek ?</a:t>
            </a:r>
            <a:endParaRPr lang="de-DE" dirty="0"/>
          </a:p>
        </p:txBody>
      </p:sp>
      <p:pic>
        <p:nvPicPr>
          <p:cNvPr id="31746" name="Picture 2" descr="Jaroslav Fogla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3068960"/>
            <a:ext cx="2381250" cy="3362326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899592" y="6093296"/>
            <a:ext cx="4536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>
                <a:hlinkClick r:id="rId4"/>
              </a:rPr>
              <a:t>http://cs.wikipedia.org/wiki/Jaroslav_Foglar</a:t>
            </a:r>
            <a:endParaRPr lang="de-DE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95536" y="1124744"/>
            <a:ext cx="85186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8   Jaký kroj mají na sobě chlapci na titulní stránce 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11560" y="2492896"/>
            <a:ext cx="774035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skautský kroj</a:t>
            </a:r>
            <a:endParaRPr lang="cs-CZ" sz="5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83568" y="5877272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>
                <a:hlinkClick r:id="rId3"/>
              </a:rPr>
              <a:t>http://cs.wikipedia.org/wiki/Skauting</a:t>
            </a:r>
            <a:endParaRPr lang="de-DE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47664" y="465313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827584" y="3212976"/>
            <a:ext cx="75608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dirty="0" smtClean="0">
                <a:latin typeface="Arial" pitchFamily="34" charset="0"/>
                <a:cs typeface="Arial" pitchFamily="34" charset="0"/>
              </a:rPr>
              <a:t>             Jestřáb</a:t>
            </a:r>
            <a:endParaRPr lang="de-DE" sz="5400" dirty="0"/>
          </a:p>
        </p:txBody>
      </p:sp>
      <p:sp>
        <p:nvSpPr>
          <p:cNvPr id="9" name="Obdélník 8"/>
          <p:cNvSpPr/>
          <p:nvPr/>
        </p:nvSpPr>
        <p:spPr>
          <a:xfrm>
            <a:off x="1259632" y="1484784"/>
            <a:ext cx="6912768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9        Jakou přezdívku měl Jaroslav </a:t>
            </a:r>
            <a:r>
              <a:rPr lang="cs-CZ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Foglar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ve skautském oddíle 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endParaRPr lang="de-DE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907704" y="764704"/>
            <a:ext cx="57606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10  Jak se jmenuje tajemná část města, o které píše v několika knížkách Jaroslav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Foglar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259632" y="3429000"/>
            <a:ext cx="69847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Stínadla</a:t>
            </a:r>
            <a:endParaRPr lang="cs-CZ" sz="5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755576" y="2636912"/>
            <a:ext cx="784887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dirty="0" smtClean="0">
                <a:latin typeface="Arial" pitchFamily="34" charset="0"/>
                <a:cs typeface="Arial" pitchFamily="34" charset="0"/>
              </a:rPr>
              <a:t>Jaroslav </a:t>
            </a:r>
            <a:r>
              <a:rPr lang="cs-CZ" sz="5400" dirty="0" err="1" smtClean="0">
                <a:latin typeface="Arial" pitchFamily="34" charset="0"/>
                <a:cs typeface="Arial" pitchFamily="34" charset="0"/>
              </a:rPr>
              <a:t>Foglar</a:t>
            </a:r>
            <a:r>
              <a:rPr lang="cs-CZ" sz="5400" dirty="0" smtClean="0">
                <a:latin typeface="Arial" pitchFamily="34" charset="0"/>
                <a:cs typeface="Arial" pitchFamily="34" charset="0"/>
              </a:rPr>
              <a:t> – Záhada hlavolamu</a:t>
            </a:r>
            <a:endParaRPr lang="de-DE" sz="5400" dirty="0"/>
          </a:p>
        </p:txBody>
      </p:sp>
      <p:sp>
        <p:nvSpPr>
          <p:cNvPr id="8" name="Obdélník 7"/>
          <p:cNvSpPr/>
          <p:nvPr/>
        </p:nvSpPr>
        <p:spPr>
          <a:xfrm>
            <a:off x="1403648" y="836712"/>
            <a:ext cx="64337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11      Poznáš knížku podle nápovědy ?</a:t>
            </a:r>
            <a:endParaRPr lang="de-DE" dirty="0"/>
          </a:p>
        </p:txBody>
      </p:sp>
      <p:pic>
        <p:nvPicPr>
          <p:cNvPr id="10" name="Picture 2" descr="http://vontove.ic.cz/wp-content/uploads/db8f7e63e4_27813705_o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1412776"/>
            <a:ext cx="2664296" cy="2281831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475656" y="465313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39552" y="3429000"/>
            <a:ext cx="83529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5400" dirty="0" err="1" smtClean="0">
                <a:latin typeface="Arial" pitchFamily="34" charset="0"/>
                <a:cs typeface="Arial" pitchFamily="34" charset="0"/>
              </a:rPr>
              <a:t>Vontové</a:t>
            </a:r>
            <a:r>
              <a:rPr lang="cs-CZ" sz="5400" dirty="0" smtClean="0">
                <a:latin typeface="Arial" pitchFamily="34" charset="0"/>
                <a:cs typeface="Arial" pitchFamily="34" charset="0"/>
              </a:rPr>
              <a:t>,  žlutý špendlík</a:t>
            </a:r>
            <a:endParaRPr lang="de-DE" sz="5400" dirty="0"/>
          </a:p>
        </p:txBody>
      </p:sp>
      <p:sp>
        <p:nvSpPr>
          <p:cNvPr id="9" name="Obdélník 8"/>
          <p:cNvSpPr/>
          <p:nvPr/>
        </p:nvSpPr>
        <p:spPr>
          <a:xfrm>
            <a:off x="1475656" y="692696"/>
            <a:ext cx="597666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ctr">
              <a:buAutoNum type="arabicPlain" startAt="12"/>
            </a:pP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Jak si říkali kluci ve Stínadlech, </a:t>
            </a:r>
          </a:p>
          <a:p>
            <a:pPr marL="514350" indent="-514350"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co bylo jejich poznávacím znamením ?</a:t>
            </a:r>
            <a:endParaRPr lang="de-DE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259632" y="836712"/>
            <a:ext cx="63017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13   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Co bylo ukryto uvnitř hlavolamu ?</a:t>
            </a:r>
            <a:endParaRPr lang="de-DE" dirty="0"/>
          </a:p>
        </p:txBody>
      </p:sp>
      <p:sp>
        <p:nvSpPr>
          <p:cNvPr id="8" name="Obdélník 7"/>
          <p:cNvSpPr/>
          <p:nvPr/>
        </p:nvSpPr>
        <p:spPr>
          <a:xfrm>
            <a:off x="1115616" y="2420888"/>
            <a:ext cx="66967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dirty="0" smtClean="0">
                <a:latin typeface="Arial" pitchFamily="34" charset="0"/>
                <a:cs typeface="Arial" pitchFamily="34" charset="0"/>
              </a:rPr>
              <a:t>plánek k sestavení létacího kola</a:t>
            </a:r>
            <a:endParaRPr lang="de-DE" sz="5400" dirty="0"/>
          </a:p>
        </p:txBody>
      </p:sp>
      <p:pic>
        <p:nvPicPr>
          <p:cNvPr id="25602" name="Picture 2" descr="http://upload.wikimedia.org/wikipedia/commons/thumb/0/0b/Jezek_mimo_klec.jpg/170px-Jezek_mimo_klec.jpg"/>
          <p:cNvPicPr>
            <a:picLocks noChangeAspect="1" noChangeArrowheads="1"/>
          </p:cNvPicPr>
          <p:nvPr/>
        </p:nvPicPr>
        <p:blipFill>
          <a:blip r:embed="rId3" cstate="print">
            <a:biLevel thresh="50000"/>
            <a:lum bright="24000"/>
          </a:blip>
          <a:srcRect/>
          <a:stretch>
            <a:fillRect/>
          </a:stretch>
        </p:blipFill>
        <p:spPr bwMode="auto">
          <a:xfrm>
            <a:off x="6444208" y="3356992"/>
            <a:ext cx="2482394" cy="3314728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395536" y="6165304"/>
            <a:ext cx="489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>
                <a:hlinkClick r:id="rId4"/>
              </a:rPr>
              <a:t>http://cs.wikipedia.org/wiki/Je%C5%BEek_v_kleci</a:t>
            </a:r>
            <a:endParaRPr lang="de-DE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827584" y="764704"/>
            <a:ext cx="72728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14        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Kdo byl Jan Tleskač 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51520" y="1988840"/>
            <a:ext cx="838842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učil se v zámečnické dílně a pracoval na svém vynálezu</a:t>
            </a:r>
            <a:endParaRPr lang="cs-CZ" sz="5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403648" y="548680"/>
            <a:ext cx="561662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ctr">
              <a:buAutoNum type="arabicPlain" startAt="15"/>
            </a:pP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Kdo a kde našel deník </a:t>
            </a:r>
          </a:p>
          <a:p>
            <a:pPr marL="514350" indent="-514350"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    Jana Tleskače 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lvl="0" algn="ctr"/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11560" y="2564904"/>
            <a:ext cx="784887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Rychlé šípy,  ve věži svatojakubského kostela</a:t>
            </a:r>
            <a:endParaRPr lang="cs-CZ" sz="5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03848" y="5373216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47664" y="5517232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827584" y="3789040"/>
            <a:ext cx="75608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4800" dirty="0" err="1" smtClean="0">
                <a:latin typeface="Arial" pitchFamily="34" charset="0"/>
                <a:cs typeface="Arial" pitchFamily="34" charset="0"/>
              </a:rPr>
              <a:t>Astrid</a:t>
            </a:r>
            <a:r>
              <a:rPr lang="cs-CZ" sz="4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800" dirty="0" err="1" smtClean="0">
                <a:latin typeface="Arial" pitchFamily="34" charset="0"/>
                <a:cs typeface="Arial" pitchFamily="34" charset="0"/>
              </a:rPr>
              <a:t>Lindgrenová</a:t>
            </a:r>
            <a:r>
              <a:rPr lang="cs-CZ" sz="4800" dirty="0" smtClean="0">
                <a:latin typeface="Arial" pitchFamily="34" charset="0"/>
                <a:cs typeface="Arial" pitchFamily="34" charset="0"/>
              </a:rPr>
              <a:t> – Děti z </a:t>
            </a:r>
            <a:r>
              <a:rPr lang="cs-CZ" sz="4800" dirty="0" err="1" smtClean="0">
                <a:latin typeface="Arial" pitchFamily="34" charset="0"/>
                <a:cs typeface="Arial" pitchFamily="34" charset="0"/>
              </a:rPr>
              <a:t>Bullerbynu</a:t>
            </a:r>
            <a:endParaRPr lang="cs-CZ" sz="4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83568" y="476672"/>
            <a:ext cx="748883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ctr">
              <a:buFontTx/>
              <a:buAutoNum type="arabicPlain" startAt="16"/>
            </a:pP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Z které knížky by mohl být úryvek :</a:t>
            </a:r>
          </a:p>
          <a:p>
            <a:pPr marL="514350" indent="-514350" algn="ctr"/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514350" indent="-514350"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….Ne, teď už doopravdy nemohu vyprávět dál o dětech  …. Musím jít spát.Protože zítra máme jít všichni vybírat brambory. Dostali jsme na to ve škole tři dny prázdnin. Je to moc zábavné vybírat brambory.   ….. </a:t>
            </a:r>
          </a:p>
          <a:p>
            <a:pPr lvl="0" algn="ctr"/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11560" y="1484784"/>
            <a:ext cx="720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17  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403648" y="1412776"/>
            <a:ext cx="74392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Ve které knížce příběhy dětí vypravuje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Lisa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?</a:t>
            </a:r>
            <a:endParaRPr lang="de-DE" dirty="0"/>
          </a:p>
        </p:txBody>
      </p:sp>
      <p:sp>
        <p:nvSpPr>
          <p:cNvPr id="9" name="Obdélník 8"/>
          <p:cNvSpPr/>
          <p:nvPr/>
        </p:nvSpPr>
        <p:spPr>
          <a:xfrm>
            <a:off x="755577" y="2636912"/>
            <a:ext cx="734481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5400" dirty="0" err="1" smtClean="0">
                <a:latin typeface="Arial" pitchFamily="34" charset="0"/>
                <a:cs typeface="Arial" pitchFamily="34" charset="0"/>
              </a:rPr>
              <a:t>Astrid</a:t>
            </a:r>
            <a:r>
              <a:rPr lang="cs-CZ" sz="5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5400" dirty="0" err="1" smtClean="0">
                <a:latin typeface="Arial" pitchFamily="34" charset="0"/>
                <a:cs typeface="Arial" pitchFamily="34" charset="0"/>
              </a:rPr>
              <a:t>Lindgrenová</a:t>
            </a:r>
            <a:r>
              <a:rPr lang="cs-CZ" sz="5400" dirty="0" smtClean="0">
                <a:latin typeface="Arial" pitchFamily="34" charset="0"/>
                <a:cs typeface="Arial" pitchFamily="34" charset="0"/>
              </a:rPr>
              <a:t>- Děti z </a:t>
            </a:r>
            <a:r>
              <a:rPr lang="cs-CZ" sz="5400" dirty="0" err="1" smtClean="0">
                <a:latin typeface="Arial" pitchFamily="34" charset="0"/>
                <a:cs typeface="Arial" pitchFamily="34" charset="0"/>
              </a:rPr>
              <a:t>Bullerbynu</a:t>
            </a:r>
            <a:endParaRPr lang="de-DE" sz="5400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187624" y="332656"/>
            <a:ext cx="61206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ctr">
              <a:buAutoNum type="arabicPlain" startAt="18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     Kdo z dětí nebydlí v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Bullerbynu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?</a:t>
            </a:r>
          </a:p>
          <a:p>
            <a:pPr marL="514350" indent="-514350" algn="ctr">
              <a:buAutoNum type="arabicPlain" startAt="18"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514350" indent="-514350" algn="ctr"/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Lisa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Anna,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Lasse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Olle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Celestýn, Bosse,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Britta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Vendelín</a:t>
            </a:r>
          </a:p>
          <a:p>
            <a:pPr lvl="0" algn="ctr"/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043608" y="3501008"/>
            <a:ext cx="7200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Celestýn a Vendelín</a:t>
            </a:r>
            <a:endParaRPr lang="cs-CZ" sz="5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123728" y="908720"/>
            <a:ext cx="489654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19          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Literatura psaná ve verších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899592" y="3212976"/>
            <a:ext cx="74888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Poezie</a:t>
            </a:r>
            <a:endParaRPr lang="cs-CZ" sz="5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403648" y="836712"/>
            <a:ext cx="56886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20             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Pro která literární díla          je obvyklé používání rýmů?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755576" y="3284984"/>
            <a:ext cx="79928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Poezie, básně</a:t>
            </a:r>
            <a:endParaRPr lang="cs-CZ" sz="5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259632" y="3284984"/>
            <a:ext cx="67687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5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rým</a:t>
            </a:r>
            <a:endParaRPr lang="cs-CZ" sz="5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827584" y="620688"/>
            <a:ext cx="712879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ctr">
              <a:buAutoNum type="arabicPlain" startAt="21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      Zvuková shoda na konci veršů. Např.   …….. kráska                          </a:t>
            </a:r>
          </a:p>
          <a:p>
            <a:pPr marL="514350" indent="-514350"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………..  sázka</a:t>
            </a:r>
          </a:p>
          <a:p>
            <a:pPr lvl="0" algn="ctr"/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11560" y="1052736"/>
            <a:ext cx="71744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22    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Uveď celá jména básníků s iniciálami  KJE a  JS.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23528" y="2636912"/>
            <a:ext cx="839809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Karel Jaromír Erben</a:t>
            </a:r>
          </a:p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Jaroslav Seifert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75856" y="5373216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47664" y="5445224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95536" y="332656"/>
            <a:ext cx="820891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ctr">
              <a:buAutoNum type="arabicPlain" startAt="23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     Malá, hnědá, tváři divé</a:t>
            </a:r>
          </a:p>
          <a:p>
            <a:pPr marL="514350" indent="-514350"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           pod plachetkou osoba,</a:t>
            </a:r>
          </a:p>
          <a:p>
            <a:pPr marL="514350" indent="-514350"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          o berličce, hnáty křivé,</a:t>
            </a:r>
          </a:p>
          <a:p>
            <a:pPr marL="514350" indent="-514350"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            hlas – vichřice podoba !</a:t>
            </a:r>
          </a:p>
          <a:p>
            <a:pPr marL="514350" indent="-514350" algn="ctr"/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514350" indent="-514350"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Jde o úryvek z prózy nebo poezie?</a:t>
            </a:r>
          </a:p>
          <a:p>
            <a:pPr marL="514350" indent="-514350"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Uveď název.</a:t>
            </a:r>
          </a:p>
          <a:p>
            <a:pPr lvl="0" algn="ctr"/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827584" y="3573016"/>
            <a:ext cx="756084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Poezie</a:t>
            </a:r>
          </a:p>
          <a:p>
            <a:pPr algn="ctr"/>
            <a:r>
              <a:rPr lang="cs-CZ" sz="5400" dirty="0" err="1" smtClean="0">
                <a:latin typeface="Arial" pitchFamily="34" charset="0"/>
                <a:cs typeface="Arial" pitchFamily="34" charset="0"/>
              </a:rPr>
              <a:t>K</a:t>
            </a:r>
            <a:r>
              <a:rPr lang="cs-CZ" sz="5400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cs-CZ" sz="5400" dirty="0" err="1" smtClean="0">
                <a:latin typeface="Arial" pitchFamily="34" charset="0"/>
                <a:cs typeface="Arial" pitchFamily="34" charset="0"/>
              </a:rPr>
              <a:t>J.Erben</a:t>
            </a:r>
            <a:r>
              <a:rPr lang="cs-CZ" sz="5400" dirty="0" smtClean="0">
                <a:latin typeface="Arial" pitchFamily="34" charset="0"/>
                <a:cs typeface="Arial" pitchFamily="34" charset="0"/>
              </a:rPr>
              <a:t>- Polednice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331640" y="1268760"/>
            <a:ext cx="59046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24    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Ve které zemi je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Bullerbyn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? 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755576" y="3284984"/>
            <a:ext cx="74888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ve Švédsku</a:t>
            </a:r>
            <a:endParaRPr lang="cs-CZ" sz="5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03848" y="4797152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475656" y="4869160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971600" y="620688"/>
            <a:ext cx="684076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25     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Ve které básni se objevuje hudebník Červíček, </a:t>
            </a:r>
          </a:p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co nechtíc způsobil?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lvl="0" algn="ctr"/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95536" y="2780928"/>
            <a:ext cx="84969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Král Lávra,</a:t>
            </a:r>
          </a:p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Červíček vyzradil tajemství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755576" y="2996952"/>
            <a:ext cx="77048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velké oslí uši</a:t>
            </a:r>
            <a:endParaRPr lang="cs-CZ" sz="5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547664" y="980728"/>
            <a:ext cx="59766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26    Co ukrýval král Lávra pod svými vlasy?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03848" y="5877272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475656" y="6021288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51520" y="4077072"/>
            <a:ext cx="8352928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basy – vlasy- časy,</a:t>
            </a:r>
          </a:p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bálu - futrálu </a:t>
            </a:r>
            <a:endParaRPr lang="cs-CZ" sz="5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259632" y="260648"/>
            <a:ext cx="624644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ctr"/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27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Najdi všechny rýmy:</a:t>
            </a:r>
          </a:p>
          <a:p>
            <a:pPr marL="514350" indent="-514350" algn="ctr">
              <a:buAutoNum type="arabicPlain" startAt="27"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514350" indent="-514350"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Co nyní celý svět </a:t>
            </a:r>
          </a:p>
          <a:p>
            <a:pPr marL="514350" indent="-514350"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věděl od basy,</a:t>
            </a:r>
          </a:p>
          <a:p>
            <a:pPr marL="514350" indent="-514350"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nebylo nic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platno</a:t>
            </a: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514350" indent="-514350"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skrývat pod vlasy, </a:t>
            </a:r>
          </a:p>
          <a:p>
            <a:pPr marL="514350" indent="-514350"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tak král Lávra nosil po tom bálu</a:t>
            </a:r>
          </a:p>
          <a:p>
            <a:pPr marL="514350" indent="-514350"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svoje dlouhé uši bez futrálu</a:t>
            </a:r>
          </a:p>
          <a:p>
            <a:pPr marL="514350" indent="-514350"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po všechny časy.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619672" y="908720"/>
            <a:ext cx="61926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28    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Komu svěřil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Kukulín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tajemství, které ho tak tížilo 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51520" y="3501008"/>
            <a:ext cx="86044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Našeptal ho do duté vrby.</a:t>
            </a:r>
            <a:endParaRPr lang="cs-CZ" sz="5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331640" y="476672"/>
            <a:ext cx="619268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ctr">
              <a:buAutoNum type="arabicPlain" startAt="29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   Pro který literární útvar jsou typické věty začínající</a:t>
            </a:r>
          </a:p>
          <a:p>
            <a:pPr marL="514350" indent="-514350" algn="ctr"/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514350" indent="-514350"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Bylo – nebylo……     Byl jednou jeden …..</a:t>
            </a:r>
          </a:p>
          <a:p>
            <a:pPr marL="514350" indent="-514350"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Za sedmero horami ……</a:t>
            </a:r>
          </a:p>
          <a:p>
            <a:pPr lvl="0" algn="ctr"/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899592" y="3573016"/>
            <a:ext cx="74888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pohádka</a:t>
            </a:r>
            <a:endParaRPr lang="cs-CZ" sz="5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ovéPole 10"/>
          <p:cNvSpPr txBox="1"/>
          <p:nvPr/>
        </p:nvSpPr>
        <p:spPr>
          <a:xfrm>
            <a:off x="5724128" y="3284984"/>
            <a:ext cx="32768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>
                <a:hlinkClick r:id="rId2"/>
              </a:rPr>
              <a:t>http://cs.wikipedia.org/wiki/Soubor:Jan_Vil%C3%ADmek_-_Bo%C5%BEena_N%C4%9Bmcov%C3%A1.jpg</a:t>
            </a:r>
            <a:endParaRPr lang="de-DE" dirty="0"/>
          </a:p>
        </p:txBody>
      </p:sp>
      <p:sp>
        <p:nvSpPr>
          <p:cNvPr id="5" name="Zaoblený obdélník 4">
            <a:hlinkClick r:id="rId3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3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331640" y="476672"/>
            <a:ext cx="633670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30    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Kdo byli nejznámější sběratelé lidových pohádek?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67544" y="1772816"/>
            <a:ext cx="838842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Karel Jaromír Erben</a:t>
            </a:r>
          </a:p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Božena Němcová</a:t>
            </a:r>
          </a:p>
        </p:txBody>
      </p:sp>
      <p:pic>
        <p:nvPicPr>
          <p:cNvPr id="9218" name="Picture 2" descr="Soubor:Jan Vilímek - Karel Jaromír Erbe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4005064"/>
            <a:ext cx="2063623" cy="2852936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1979712" y="5733256"/>
            <a:ext cx="35283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>
                <a:hlinkClick r:id="rId5"/>
              </a:rPr>
              <a:t>http://cs.wikipedia.org/wiki/Soubor:Jan_Vil%C3%ADmek_-_Karel_Jarom%C3%ADr_Erben.jpg</a:t>
            </a:r>
            <a:endParaRPr lang="de-DE" dirty="0"/>
          </a:p>
        </p:txBody>
      </p:sp>
      <p:pic>
        <p:nvPicPr>
          <p:cNvPr id="9220" name="Picture 4" descr="Soubor:Jan Vilímek - Bo&amp;zcaron;ena N&amp;ecaron;mcová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32240" y="4052912"/>
            <a:ext cx="2192643" cy="2805088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899592" y="620688"/>
            <a:ext cx="698477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ctr">
              <a:buAutoNum type="arabicPlain" startAt="31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         Jak se jmenuje známý režisér filmových pohádek, </a:t>
            </a:r>
          </a:p>
          <a:p>
            <a:pPr marL="514350" indent="-514350"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např. Princezna ze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mlejna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 Z pekla štěstí,  O princezně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Jasněnce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a létajícím ševci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0" y="3573016"/>
            <a:ext cx="88924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Zdeněk Troška</a:t>
            </a:r>
            <a:endParaRPr lang="cs-CZ" sz="5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ans Christian Andersen na fotografii Thory Hallagerové z roku 1869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6516216" y="2996952"/>
            <a:ext cx="2431157" cy="370616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Zaoblený obdélník 4">
            <a:hlinkClick r:id="rId3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3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475656" y="620688"/>
            <a:ext cx="633670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ctr">
              <a:buAutoNum type="arabicPlain" startAt="32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          Jak se jmenuje nejslavnější pohádkář světa 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514350" indent="-514350"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Pocházel z Dánska a je podle něj pojmenovaná  akce   ……….   noc.</a:t>
            </a:r>
          </a:p>
          <a:p>
            <a:pPr lvl="0" algn="ctr"/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0" y="3068960"/>
            <a:ext cx="81369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Hans Christian Andersen</a:t>
            </a:r>
            <a:endParaRPr lang="cs-CZ" sz="5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11560" y="6165304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>
                <a:hlinkClick r:id="rId4"/>
              </a:rPr>
              <a:t>http://cs.wikipedia.org/wiki/Hans_Christian_Andersen</a:t>
            </a:r>
            <a:endParaRPr lang="de-DE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043608" y="908720"/>
            <a:ext cx="71287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33   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Která pohádková knížka má ve svém názvu druhovou číslovku 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23528" y="2636912"/>
            <a:ext cx="88204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Devatero pohádek</a:t>
            </a:r>
            <a:endParaRPr lang="cs-CZ" sz="5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150" name="Picture 6" descr="http://www.cesta.jp/deva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698608">
            <a:off x="6583455" y="3658358"/>
            <a:ext cx="2088232" cy="3019989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115616" y="692696"/>
            <a:ext cx="741682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lvl="0" indent="-514350" algn="ctr">
              <a:buAutoNum type="arabicPlain" startAt="34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     Jak se jmenuje kratší prozaický útvar,  jehož děj se váže k určitému místu a je částečně pravdivý, částečně vymyšlený 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11560" y="3356992"/>
            <a:ext cx="79928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pověst</a:t>
            </a:r>
            <a:endParaRPr lang="cs-CZ" sz="5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923928" y="458112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2195736" y="465313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475656" y="764704"/>
            <a:ext cx="62646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35   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Uveďte celé jméno autora knížky Staré pověsti české.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771800" y="3284984"/>
            <a:ext cx="59046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Alois Jirásek</a:t>
            </a:r>
            <a:endParaRPr lang="cs-CZ" sz="5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Picture 2" descr="Soubor:Jan Vilímek - Alois Jiráse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780928"/>
            <a:ext cx="3087470" cy="3888432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4067944" y="5805264"/>
            <a:ext cx="489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>
                <a:hlinkClick r:id="rId4"/>
              </a:rPr>
              <a:t>http://cs.wikipedia.org/wiki/Alois_Jir%C3%A1sek</a:t>
            </a:r>
            <a:endParaRPr lang="de-DE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131840" y="5877272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2599978" y="2780928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cs-CZ" sz="2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47664" y="5949280"/>
            <a:ext cx="58326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27584" y="1412776"/>
            <a:ext cx="7344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331640" y="332656"/>
            <a:ext cx="676875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ctr">
              <a:buAutoNum type="arabicPlain" startAt="36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   Utvořte dvojice hrdinů tak, jak o nich pověsti vypravují.</a:t>
            </a:r>
          </a:p>
          <a:p>
            <a:pPr marL="514350" indent="-514350" algn="ctr"/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514350" indent="-514350"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Libuše, Ctirad, Horymír, Šárka, Břetislav, Přemysl Oráč, Jitka, Šemík</a:t>
            </a:r>
          </a:p>
          <a:p>
            <a:pPr lvl="0" algn="ctr"/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51520" y="2492896"/>
            <a:ext cx="849694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Libuše a Přemysl Oráč</a:t>
            </a:r>
          </a:p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Ctirad a Šárka</a:t>
            </a:r>
          </a:p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Horymír a Šemík</a:t>
            </a:r>
          </a:p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Břetislav a Jitka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+mn-lt"/>
                <a:cs typeface="Arial" pitchFamily="34" charset="0"/>
              </a:rPr>
              <a:t>Pomoc</a:t>
            </a:r>
            <a:endParaRPr lang="cs-CZ" dirty="0">
              <a:latin typeface="+mn-lt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196752"/>
            <a:ext cx="8229600" cy="471338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800" dirty="0" smtClean="0">
                <a:cs typeface="Arial" pitchFamily="34" charset="0"/>
              </a:rPr>
              <a:t>Kroky (pro použití ve výuce):</a:t>
            </a:r>
          </a:p>
          <a:p>
            <a:pPr marL="514350" indent="-514350">
              <a:buNone/>
            </a:pPr>
            <a:r>
              <a:rPr lang="cs-CZ" sz="1800" dirty="0" smtClean="0">
                <a:cs typeface="Arial" pitchFamily="34" charset="0"/>
              </a:rPr>
              <a:t>1.	Na pyramidě klikněte na libovolné číslo.</a:t>
            </a:r>
          </a:p>
          <a:p>
            <a:pPr marL="514350" indent="-514350">
              <a:buNone/>
            </a:pPr>
            <a:r>
              <a:rPr lang="cs-CZ" sz="1800" dirty="0" smtClean="0">
                <a:cs typeface="Arial" pitchFamily="34" charset="0"/>
              </a:rPr>
              <a:t>2.	Odpovězte a pro zobrazení správné odpovědi klikněte na tlačítko Správná odpověď.</a:t>
            </a:r>
          </a:p>
          <a:p>
            <a:pPr marL="514350" indent="-514350">
              <a:buNone/>
            </a:pPr>
            <a:r>
              <a:rPr lang="cs-CZ" sz="1800" dirty="0" smtClean="0">
                <a:cs typeface="Arial" pitchFamily="34" charset="0"/>
              </a:rPr>
              <a:t>3.	(Zkontrolujte, zda jste odpověděl/a správně.) Pro návrat k pyramidě stiskněte Pokračovat.</a:t>
            </a:r>
          </a:p>
          <a:p>
            <a:pPr marL="514350" indent="-514350">
              <a:buNone/>
            </a:pPr>
            <a:r>
              <a:rPr lang="cs-CZ" sz="1800" dirty="0" smtClean="0">
                <a:cs typeface="Arial" pitchFamily="34" charset="0"/>
              </a:rPr>
              <a:t>4.	Číslo se zbarví zeleně.</a:t>
            </a:r>
          </a:p>
          <a:p>
            <a:pPr marL="514350" indent="-514350">
              <a:buNone/>
            </a:pPr>
            <a:r>
              <a:rPr lang="cs-CZ" sz="1800" dirty="0" smtClean="0">
                <a:cs typeface="Arial" pitchFamily="34" charset="0"/>
              </a:rPr>
              <a:t>	</a:t>
            </a:r>
            <a:r>
              <a:rPr lang="cs-CZ" sz="1800" b="1" dirty="0" smtClean="0">
                <a:cs typeface="Arial" pitchFamily="34" charset="0"/>
              </a:rPr>
              <a:t>a) </a:t>
            </a:r>
            <a:r>
              <a:rPr lang="cs-CZ" sz="1800" dirty="0" smtClean="0">
                <a:cs typeface="Arial" pitchFamily="34" charset="0"/>
              </a:rPr>
              <a:t>Pokud chcete číslo zbarvit červeně (</a:t>
            </a:r>
            <a:r>
              <a:rPr lang="cs-CZ" sz="1400" dirty="0" smtClean="0">
                <a:cs typeface="Arial" pitchFamily="34" charset="0"/>
              </a:rPr>
              <a:t>ze zeleného</a:t>
            </a:r>
            <a:r>
              <a:rPr lang="cs-CZ" sz="1800" dirty="0" smtClean="0">
                <a:cs typeface="Arial" pitchFamily="34" charset="0"/>
              </a:rPr>
              <a:t>), klikněte opět na stejné číslo a pak na tlačítko Pyramida v levém dolním rohu.</a:t>
            </a:r>
          </a:p>
          <a:p>
            <a:pPr marL="514350" indent="-514350">
              <a:buNone/>
            </a:pPr>
            <a:r>
              <a:rPr lang="cs-CZ" sz="1800" dirty="0" smtClean="0">
                <a:cs typeface="Arial" pitchFamily="34" charset="0"/>
              </a:rPr>
              <a:t>	</a:t>
            </a:r>
            <a:r>
              <a:rPr lang="cs-CZ" sz="1800" b="1" dirty="0" smtClean="0">
                <a:cs typeface="Arial" pitchFamily="34" charset="0"/>
              </a:rPr>
              <a:t>b) </a:t>
            </a:r>
            <a:r>
              <a:rPr lang="cs-CZ" sz="1800" dirty="0" smtClean="0">
                <a:cs typeface="Arial" pitchFamily="34" charset="0"/>
              </a:rPr>
              <a:t>Pokud chcete zbarvit tlačítko žlutě (neutrálně) (</a:t>
            </a:r>
            <a:r>
              <a:rPr lang="cs-CZ" sz="1400" dirty="0" smtClean="0">
                <a:cs typeface="Arial" pitchFamily="34" charset="0"/>
              </a:rPr>
              <a:t>ze zeleného</a:t>
            </a:r>
            <a:r>
              <a:rPr lang="cs-CZ" sz="1800" dirty="0" smtClean="0">
                <a:cs typeface="Arial" pitchFamily="34" charset="0"/>
              </a:rPr>
              <a:t>), klikněte na stejné tlačítko</a:t>
            </a:r>
            <a:br>
              <a:rPr lang="cs-CZ" sz="1800" dirty="0" smtClean="0">
                <a:cs typeface="Arial" pitchFamily="34" charset="0"/>
              </a:rPr>
            </a:br>
            <a:r>
              <a:rPr lang="cs-CZ" sz="1800" dirty="0" smtClean="0">
                <a:cs typeface="Arial" pitchFamily="34" charset="0"/>
              </a:rPr>
              <a:t>a poté na tlačítko Pyramida a opakujte to ještě jednou.</a:t>
            </a:r>
          </a:p>
          <a:p>
            <a:pPr marL="514350" indent="-514350">
              <a:buNone/>
            </a:pPr>
            <a:r>
              <a:rPr lang="cs-CZ" sz="1800" dirty="0" smtClean="0">
                <a:cs typeface="Arial" pitchFamily="34" charset="0"/>
              </a:rPr>
              <a:t>5.	Pokračujte dalšími čísly.</a:t>
            </a:r>
          </a:p>
          <a:p>
            <a:pPr marL="514350" indent="-514350">
              <a:buNone/>
            </a:pPr>
            <a:r>
              <a:rPr lang="cs-CZ" sz="1800" dirty="0" smtClean="0">
                <a:cs typeface="Arial" pitchFamily="34" charset="0"/>
              </a:rPr>
              <a:t>7.	Při neurálním zbarvení zadává otázku vyučující.</a:t>
            </a:r>
          </a:p>
          <a:p>
            <a:pPr marL="514350" indent="-514350">
              <a:buNone/>
            </a:pPr>
            <a:r>
              <a:rPr lang="cs-CZ" sz="1800" dirty="0" smtClean="0">
                <a:latin typeface="Arial" pitchFamily="34" charset="0"/>
                <a:cs typeface="Arial" pitchFamily="34" charset="0"/>
              </a:rPr>
              <a:t>	</a:t>
            </a:r>
            <a:endParaRPr lang="cs-CZ" sz="1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aoblený obdélník 3">
            <a:hlinkClick r:id="rId2" action="ppaction://hlinksldjump"/>
          </p:cNvPr>
          <p:cNvSpPr/>
          <p:nvPr/>
        </p:nvSpPr>
        <p:spPr>
          <a:xfrm>
            <a:off x="3851920" y="5805264"/>
            <a:ext cx="1584176" cy="504056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cs typeface="Arial" pitchFamily="34" charset="0"/>
              </a:rPr>
              <a:t>Zpět</a:t>
            </a:r>
            <a:endParaRPr lang="cs-CZ" sz="3200" b="1" dirty="0">
              <a:solidFill>
                <a:schemeClr val="tx1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4512</TotalTime>
  <Words>1588</Words>
  <Application>Microsoft Office PowerPoint</Application>
  <PresentationFormat>Předvádění na obrazovce (4:3)</PresentationFormat>
  <Paragraphs>385</Paragraphs>
  <Slides>77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77</vt:i4>
      </vt:variant>
    </vt:vector>
  </HeadingPairs>
  <TitlesOfParts>
    <vt:vector size="78" baseType="lpstr">
      <vt:lpstr>Motiv sady Office</vt:lpstr>
      <vt:lpstr>Snímek 1</vt:lpstr>
      <vt:lpstr>Snímek 2</vt:lpstr>
      <vt:lpstr>AZ-kvíz  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  <vt:lpstr>Snímek 25</vt:lpstr>
      <vt:lpstr>Snímek 26</vt:lpstr>
      <vt:lpstr>Snímek 27</vt:lpstr>
      <vt:lpstr>Snímek 28</vt:lpstr>
      <vt:lpstr>Snímek 29</vt:lpstr>
      <vt:lpstr>Snímek 30</vt:lpstr>
      <vt:lpstr>Snímek 31</vt:lpstr>
      <vt:lpstr>Snímek 32</vt:lpstr>
      <vt:lpstr>Snímek 33</vt:lpstr>
      <vt:lpstr>Snímek 34</vt:lpstr>
      <vt:lpstr>Snímek 35</vt:lpstr>
      <vt:lpstr>Snímek 36</vt:lpstr>
      <vt:lpstr>Snímek 37</vt:lpstr>
      <vt:lpstr>Snímek 38</vt:lpstr>
      <vt:lpstr>Snímek 39</vt:lpstr>
      <vt:lpstr>Snímek 40</vt:lpstr>
      <vt:lpstr>Snímek 41</vt:lpstr>
      <vt:lpstr>Snímek 42</vt:lpstr>
      <vt:lpstr>Snímek 43</vt:lpstr>
      <vt:lpstr>Snímek 44</vt:lpstr>
      <vt:lpstr>Snímek 45</vt:lpstr>
      <vt:lpstr>Snímek 46</vt:lpstr>
      <vt:lpstr>Snímek 47</vt:lpstr>
      <vt:lpstr>Snímek 48</vt:lpstr>
      <vt:lpstr>Snímek 49</vt:lpstr>
      <vt:lpstr>Snímek 50</vt:lpstr>
      <vt:lpstr>Snímek 51</vt:lpstr>
      <vt:lpstr>Snímek 52</vt:lpstr>
      <vt:lpstr>Snímek 53</vt:lpstr>
      <vt:lpstr>Snímek 54</vt:lpstr>
      <vt:lpstr>Snímek 55</vt:lpstr>
      <vt:lpstr>Snímek 56</vt:lpstr>
      <vt:lpstr>Snímek 57</vt:lpstr>
      <vt:lpstr>Snímek 58</vt:lpstr>
      <vt:lpstr>Snímek 59</vt:lpstr>
      <vt:lpstr>Snímek 60</vt:lpstr>
      <vt:lpstr>Snímek 61</vt:lpstr>
      <vt:lpstr>Snímek 62</vt:lpstr>
      <vt:lpstr>Snímek 63</vt:lpstr>
      <vt:lpstr>Snímek 64</vt:lpstr>
      <vt:lpstr>Snímek 65</vt:lpstr>
      <vt:lpstr>Snímek 66</vt:lpstr>
      <vt:lpstr>Snímek 67</vt:lpstr>
      <vt:lpstr>Snímek 68</vt:lpstr>
      <vt:lpstr>Snímek 69</vt:lpstr>
      <vt:lpstr>Snímek 70</vt:lpstr>
      <vt:lpstr>Snímek 71</vt:lpstr>
      <vt:lpstr>Snímek 72</vt:lpstr>
      <vt:lpstr>Snímek 73</vt:lpstr>
      <vt:lpstr>Snímek 74</vt:lpstr>
      <vt:lpstr>Snímek 75</vt:lpstr>
      <vt:lpstr>Snímek 76</vt:lpstr>
      <vt:lpstr>Pomoc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AZ-kvíz - šablona</dc:title>
  <dc:creator>Ondřej Šimeček</dc:creator>
  <dc:description>Autorem materiálu a všech jeho částí, není-li uvedeno jinak, je Ondřej Šimeček. Dostupné z Metodického portálu www.rvp.cz, ISSN: 1802-4785.  Provozuje Národní ústav pro vzdělávání, školské poradenské zařízení a zařízení pro další vzdělávání pedagogických pracovníků (NÚV).</dc:description>
  <cp:lastModifiedBy>Hana</cp:lastModifiedBy>
  <cp:revision>430</cp:revision>
  <dcterms:created xsi:type="dcterms:W3CDTF">2011-11-05T15:00:52Z</dcterms:created>
  <dcterms:modified xsi:type="dcterms:W3CDTF">2013-05-28T19:43:25Z</dcterms:modified>
</cp:coreProperties>
</file>