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67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CE6ED5-3D70-4F6C-A624-02F2FF3672C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92B15-53F7-41BF-B2EE-56B16EE73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004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704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317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740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514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645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35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896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122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00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48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317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75B17-B5E1-4D0E-B76C-450CF2272237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C237A-6D8D-43CC-8793-8D5CA5275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587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645793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Jitka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Jiřišťová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VY_32_INOVACE_04B_04_Features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of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38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A2,B1. Časově je koncipován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jednu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vyučovací hodinu.</a:t>
            </a: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Tento materiál může být použit jako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motivační prezentace před výkladem o Velké Británii. Využívá dosavadních znalostí žáků o typických jevech ve VB.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této prezentace je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vytvořit u žáků pozitivní vztah k této zemi.</a:t>
            </a: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4 - 8: Žáci pracují ve skupinách (3-4). Na interaktivní tabuli spojují fotografie a pojmy 	       digitální perem / fixem. Odpovědi porovnají se správným řešením. Poté diskutují o 	       jevech na fotografiích. Zde kladen důraz na komunikativní funkci jazyka.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Několik pojmů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si žáci zapíší do sešitů - pro přípravu prezentace o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VB.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206859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FEATURES OF BRITAIN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158417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slides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3 - 4 </a:t>
            </a:r>
            <a:r>
              <a:rPr lang="cs-CZ" dirty="0" err="1" smtClean="0"/>
              <a:t>photos</a:t>
            </a:r>
            <a:r>
              <a:rPr lang="cs-CZ" dirty="0" smtClean="0"/>
              <a:t>.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illustrate</a:t>
            </a:r>
            <a:r>
              <a:rPr lang="cs-CZ" dirty="0" smtClean="0"/>
              <a:t>? </a:t>
            </a:r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and </a:t>
            </a:r>
            <a:r>
              <a:rPr lang="cs-CZ" dirty="0" err="1" smtClean="0"/>
              <a:t>then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(in </a:t>
            </a:r>
            <a:r>
              <a:rPr lang="cs-CZ" dirty="0" err="1" smtClean="0"/>
              <a:t>groups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6167" name="Picture 23" descr="C:\Users\Jitka\Documents\Škola\AJ\DUMy\Features of Britain\Speak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286" y="4831551"/>
            <a:ext cx="1015348" cy="149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9" name="Picture 25" descr="C:\Users\Jitka\Documents\Škola\AJ\DUMy\Features of Britain\Stoneheng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7624" y="3947023"/>
            <a:ext cx="1923786" cy="131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0" name="Picture 26" descr="C:\Users\Jitka\Documents\Škola\AJ\DUMy\Features of Britain\Telephone box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615" y="5237069"/>
            <a:ext cx="1044037" cy="1522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1" name="Picture 27" descr="C:\Users\Jitka\Documents\Škola\AJ\DUMy\Features of Britain\Thatched roof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304" y="5558618"/>
            <a:ext cx="1728192" cy="120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2" name="Picture 28" descr="C:\Users\Jitka\Documents\Škola\AJ\DUMy\Features of Britain\Cliffs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359" y="5261599"/>
            <a:ext cx="1552029" cy="1069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3" name="Picture 29" descr="C:\Users\Jitka\Documents\Škola\AJ\DUMy\Features of Britain\Off licenc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886" y="4170386"/>
            <a:ext cx="728126" cy="1112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4" name="Picture 30" descr="C:\Users\Jitka\Documents\Škola\AJ\DUMy\Features of Britain\Pillar box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012" y="3817360"/>
            <a:ext cx="990292" cy="144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5" name="Picture 31" descr="C:\Users\Jitka\Documents\Škola\AJ\DUMy\Features of Britain\Snowdon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010" y="5261599"/>
            <a:ext cx="1671192" cy="1107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6" name="Picture 22" descr="C:\Users\Jitka\Documents\Škola\AJ\DUMy\Features of Britain\Doubledecker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836" y="4451030"/>
            <a:ext cx="1066989" cy="1212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8" name="Picture 24" descr="C:\Users\Jitka\Documents\Škola\AJ\DUMy\Features of Britain\Snowdon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637" y="4130547"/>
            <a:ext cx="1800200" cy="119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5" name="Picture 21" descr="C:\Users\Jitka\Documents\Škola\AJ\DUMy\Features of Britain\Bobby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3611" y="5237068"/>
            <a:ext cx="991748" cy="141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386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\Documents\Škola\AJ\DUMy\Features of Britain\Beatl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29" y="1792527"/>
            <a:ext cx="2176436" cy="318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tka\Documents\Škola\AJ\DUMy\Features of Britain\Bobb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309" y="1810896"/>
            <a:ext cx="2227226" cy="318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itka\Documents\Škola\AJ\DUMy\Features of Britain\Speake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695" y="1810896"/>
            <a:ext cx="2153424" cy="318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itka\Documents\Škola\AJ\DUMy\Features of Britain\Pip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893" y="1832263"/>
            <a:ext cx="2113841" cy="3159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6093296"/>
            <a:ext cx="8712968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</a:t>
            </a:r>
            <a:r>
              <a:rPr lang="cs-CZ" sz="2400" dirty="0" err="1" smtClean="0"/>
              <a:t>say</a:t>
            </a:r>
            <a:r>
              <a:rPr lang="cs-CZ" sz="2400" dirty="0" smtClean="0"/>
              <a:t> </a:t>
            </a:r>
            <a:r>
              <a:rPr lang="cs-CZ" sz="2400" dirty="0" err="1" smtClean="0"/>
              <a:t>anything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these </a:t>
            </a:r>
            <a:r>
              <a:rPr lang="cs-CZ" sz="2400" dirty="0" err="1" smtClean="0"/>
              <a:t>typical</a:t>
            </a:r>
            <a:r>
              <a:rPr lang="cs-CZ" sz="2400" dirty="0" smtClean="0"/>
              <a:t> </a:t>
            </a:r>
            <a:r>
              <a:rPr lang="cs-CZ" sz="2400" dirty="0" err="1" smtClean="0"/>
              <a:t>features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Britain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200640"/>
            <a:ext cx="1512168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sz="2400" dirty="0" smtClean="0"/>
              <a:t>Beatles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188994"/>
            <a:ext cx="1368151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Bagpiper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188992"/>
            <a:ext cx="1014473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Bobby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188991"/>
            <a:ext cx="1318464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Speaker</a:t>
            </a:r>
            <a:endParaRPr lang="cs-CZ" sz="2400" dirty="0"/>
          </a:p>
        </p:txBody>
      </p:sp>
      <p:cxnSp>
        <p:nvCxnSpPr>
          <p:cNvPr id="13" name="Přímá spojnice se šipkou 12"/>
          <p:cNvCxnSpPr>
            <a:stCxn id="4" idx="2"/>
          </p:cNvCxnSpPr>
          <p:nvPr/>
        </p:nvCxnSpPr>
        <p:spPr>
          <a:xfrm flipH="1">
            <a:off x="1707464" y="662305"/>
            <a:ext cx="3476604" cy="125452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6300192" y="662305"/>
            <a:ext cx="72008" cy="1398543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483768" y="663978"/>
            <a:ext cx="1296144" cy="147055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635896" y="650831"/>
            <a:ext cx="4392488" cy="141001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076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tka\Documents\Škola\AJ\DUMy\Features of Britain\Stonehen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313532"/>
            <a:ext cx="3384376" cy="2501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tka\Documents\Škola\AJ\DUMy\Features of Britain\Lake Distric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273980"/>
            <a:ext cx="3524947" cy="257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tka\Documents\Škola\AJ\DUMy\Features of Britain\Snowdo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3456384" cy="257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itka\Documents\Škola\AJ\DUMy\Features of Britain\Cliff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00" y="3314503"/>
            <a:ext cx="3453788" cy="252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6165303"/>
            <a:ext cx="7848872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</a:t>
            </a:r>
            <a:r>
              <a:rPr lang="cs-CZ" sz="2400" dirty="0" err="1" smtClean="0"/>
              <a:t>say</a:t>
            </a:r>
            <a:r>
              <a:rPr lang="cs-CZ" sz="2400" dirty="0" smtClean="0"/>
              <a:t> </a:t>
            </a:r>
            <a:r>
              <a:rPr lang="cs-CZ" sz="2400" dirty="0" err="1" smtClean="0"/>
              <a:t>anything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these </a:t>
            </a:r>
            <a:r>
              <a:rPr lang="cs-CZ" sz="2400" dirty="0" err="1" smtClean="0"/>
              <a:t>features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Britain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70017" y="3475537"/>
            <a:ext cx="1728192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Stonehenge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2852838"/>
            <a:ext cx="1944216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Cliffs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Dover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70373" y="4069685"/>
            <a:ext cx="1695776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Lake</a:t>
            </a:r>
            <a:r>
              <a:rPr lang="cs-CZ" sz="2400" dirty="0" smtClean="0"/>
              <a:t> </a:t>
            </a:r>
            <a:r>
              <a:rPr lang="cs-CZ" sz="2400" dirty="0" err="1" smtClean="0"/>
              <a:t>District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23829" y="2160340"/>
            <a:ext cx="1368152" cy="46166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Snowdon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1619672" y="1268760"/>
            <a:ext cx="2736304" cy="936104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691680" y="3212976"/>
            <a:ext cx="2304256" cy="1087541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191981" y="3573016"/>
            <a:ext cx="1036203" cy="576064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4355976" y="1988840"/>
            <a:ext cx="2016224" cy="216024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4857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itka\Documents\Škola\AJ\DUMy\Features of Britain\Body sho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2307"/>
            <a:ext cx="3795117" cy="2612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itka\Documents\Škola\AJ\DUMy\Features of Britain\Pu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992" y="92307"/>
            <a:ext cx="3839220" cy="2612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itka\Documents\Škola\AJ\DUMy\Features of Britain\Tea shop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43"/>
          <a:stretch/>
        </p:blipFill>
        <p:spPr bwMode="auto">
          <a:xfrm>
            <a:off x="140226" y="3012963"/>
            <a:ext cx="2642989" cy="369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itka\Documents\Škola\AJ\DUMy\Features of Britain\Off licence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559119" y="2916954"/>
            <a:ext cx="2478102" cy="3787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43718" y="2568308"/>
            <a:ext cx="792088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Pub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87924" y="3191384"/>
            <a:ext cx="1296144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Tea</a:t>
            </a:r>
            <a:r>
              <a:rPr lang="cs-CZ" sz="2400" dirty="0" smtClean="0"/>
              <a:t> </a:t>
            </a:r>
            <a:r>
              <a:rPr lang="cs-CZ" sz="2400" dirty="0" err="1" smtClean="0"/>
              <a:t>shop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97022" y="3789040"/>
            <a:ext cx="1485480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Body </a:t>
            </a:r>
            <a:r>
              <a:rPr lang="cs-CZ" sz="2400" dirty="0" err="1" smtClean="0"/>
              <a:t>shop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66568" y="4412744"/>
            <a:ext cx="1512168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Off</a:t>
            </a:r>
            <a:r>
              <a:rPr lang="cs-CZ" sz="2400" dirty="0" smtClean="0"/>
              <a:t> licence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5733256"/>
            <a:ext cx="4176464" cy="83099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abble</a:t>
            </a:r>
            <a:r>
              <a:rPr lang="cs-CZ" sz="2400" dirty="0" smtClean="0"/>
              <a:t> to </a:t>
            </a:r>
            <a:r>
              <a:rPr lang="cs-CZ" sz="2400" dirty="0" err="1" smtClean="0"/>
              <a:t>say</a:t>
            </a:r>
            <a:r>
              <a:rPr lang="cs-CZ" sz="2400" dirty="0" smtClean="0"/>
              <a:t> </a:t>
            </a:r>
            <a:r>
              <a:rPr lang="cs-CZ" sz="2400" dirty="0" err="1" smtClean="0"/>
              <a:t>anything</a:t>
            </a:r>
            <a:r>
              <a:rPr lang="cs-CZ" sz="2400" dirty="0" smtClean="0"/>
              <a:t> </a:t>
            </a:r>
            <a:r>
              <a:rPr lang="cs-CZ" sz="2400" dirty="0" err="1" smtClean="0"/>
              <a:t>abou</a:t>
            </a:r>
            <a:r>
              <a:rPr lang="cs-CZ" sz="2400" dirty="0" smtClean="0"/>
              <a:t> these </a:t>
            </a:r>
            <a:r>
              <a:rPr lang="cs-CZ" sz="2400" dirty="0" err="1" smtClean="0"/>
              <a:t>features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Britain</a:t>
            </a:r>
            <a:r>
              <a:rPr lang="cs-CZ" sz="2400" dirty="0" smtClean="0"/>
              <a:t> ? 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4788024" y="1556792"/>
            <a:ext cx="1008112" cy="1147847"/>
          </a:xfrm>
          <a:prstGeom prst="straightConnector1">
            <a:avLst/>
          </a:prstGeom>
          <a:ln w="28575">
            <a:solidFill>
              <a:srgbClr val="F9670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2627784" y="2130715"/>
            <a:ext cx="1911978" cy="1802341"/>
          </a:xfrm>
          <a:prstGeom prst="straightConnector1">
            <a:avLst/>
          </a:prstGeom>
          <a:ln w="28575">
            <a:solidFill>
              <a:srgbClr val="F9670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5076056" y="4250705"/>
            <a:ext cx="1800200" cy="258415"/>
          </a:xfrm>
          <a:prstGeom prst="straightConnector1">
            <a:avLst/>
          </a:prstGeom>
          <a:ln w="28575">
            <a:solidFill>
              <a:srgbClr val="F9670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907704" y="3573016"/>
            <a:ext cx="2088232" cy="1285912"/>
          </a:xfrm>
          <a:prstGeom prst="straightConnector1">
            <a:avLst/>
          </a:prstGeom>
          <a:ln w="28575">
            <a:solidFill>
              <a:srgbClr val="F9670D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008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itka\Documents\Škola\AJ\DUMy\Features of Britain\Pillar box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95" t="17335" r="5579"/>
          <a:stretch/>
        </p:blipFill>
        <p:spPr bwMode="auto">
          <a:xfrm>
            <a:off x="3384809" y="980728"/>
            <a:ext cx="2562717" cy="370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itka\Documents\Škola\AJ\DUMy\Features of Britain\Telephone box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67" t="9149" r="12662" b="4465"/>
          <a:stretch/>
        </p:blipFill>
        <p:spPr bwMode="auto">
          <a:xfrm>
            <a:off x="6372200" y="141167"/>
            <a:ext cx="2218460" cy="3703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itka\Documents\Škola\AJ\DUMy\Features of Britain\Doubledecke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84984"/>
            <a:ext cx="2663825" cy="302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5373216"/>
            <a:ext cx="5472608" cy="830997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</a:t>
            </a:r>
            <a:r>
              <a:rPr lang="cs-CZ" sz="2400" dirty="0" err="1" smtClean="0"/>
              <a:t>say</a:t>
            </a:r>
            <a:r>
              <a:rPr lang="cs-CZ" sz="2400" dirty="0" smtClean="0"/>
              <a:t> </a:t>
            </a:r>
            <a:r>
              <a:rPr lang="cs-CZ" sz="2400" dirty="0" err="1" smtClean="0"/>
              <a:t>anything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these </a:t>
            </a:r>
            <a:r>
              <a:rPr lang="cs-CZ" sz="2400" dirty="0" err="1" smtClean="0"/>
              <a:t>typical</a:t>
            </a:r>
            <a:r>
              <a:rPr lang="cs-CZ" sz="2400" dirty="0" smtClean="0"/>
              <a:t> </a:t>
            </a:r>
            <a:r>
              <a:rPr lang="cs-CZ" sz="2400" dirty="0" err="1" smtClean="0"/>
              <a:t>features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Britain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2088232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Telephone</a:t>
            </a:r>
            <a:r>
              <a:rPr lang="cs-CZ" sz="2400" dirty="0" smtClean="0"/>
              <a:t> box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9767" y="1363727"/>
            <a:ext cx="2447801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Doubledecker bus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1" y="2132856"/>
            <a:ext cx="1368152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Pillar</a:t>
            </a:r>
            <a:r>
              <a:rPr lang="cs-CZ" sz="2400" dirty="0" smtClean="0"/>
              <a:t> box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555776" y="692696"/>
            <a:ext cx="4464496" cy="38965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123728" y="2276872"/>
            <a:ext cx="1728192" cy="216024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67544" y="1772816"/>
            <a:ext cx="648072" cy="172819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193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itka\Documents\Škola\AJ\DUMy\Features of Britain\Front gard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642" y="93180"/>
            <a:ext cx="3907739" cy="2660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itka\Documents\Škola\AJ\DUMy\Features of Britain\Milkman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948"/>
          <a:stretch/>
        </p:blipFill>
        <p:spPr bwMode="auto">
          <a:xfrm>
            <a:off x="4558864" y="3733513"/>
            <a:ext cx="4417296" cy="2249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itka\Documents\Škola\AJ\DUMy\Features of Britain\Thatched roof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3180"/>
            <a:ext cx="3827460" cy="2660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itka\Documents\Škola\AJ\DUMy\Features of Britain\Bowling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687"/>
          <a:stretch/>
        </p:blipFill>
        <p:spPr bwMode="auto">
          <a:xfrm>
            <a:off x="161130" y="3725272"/>
            <a:ext cx="4152256" cy="2265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3" y="6237312"/>
            <a:ext cx="8773416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Are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</a:t>
            </a:r>
            <a:r>
              <a:rPr lang="cs-CZ" sz="2400" dirty="0" err="1" smtClean="0"/>
              <a:t>say</a:t>
            </a:r>
            <a:r>
              <a:rPr lang="cs-CZ" sz="2400" dirty="0" smtClean="0"/>
              <a:t> </a:t>
            </a:r>
            <a:r>
              <a:rPr lang="cs-CZ" sz="2400" dirty="0" err="1" smtClean="0"/>
              <a:t>anything</a:t>
            </a:r>
            <a:r>
              <a:rPr lang="cs-CZ" sz="2400" dirty="0" smtClean="0"/>
              <a:t> </a:t>
            </a:r>
            <a:r>
              <a:rPr lang="cs-CZ" sz="2400" dirty="0" err="1" smtClean="0"/>
              <a:t>about</a:t>
            </a:r>
            <a:r>
              <a:rPr lang="cs-CZ" sz="2400" dirty="0" smtClean="0"/>
              <a:t> these </a:t>
            </a:r>
            <a:r>
              <a:rPr lang="cs-CZ" sz="2400" dirty="0" err="1" smtClean="0"/>
              <a:t>typical</a:t>
            </a:r>
            <a:r>
              <a:rPr lang="cs-CZ" sz="2400" dirty="0" smtClean="0"/>
              <a:t> </a:t>
            </a:r>
            <a:r>
              <a:rPr lang="cs-CZ" sz="2400" dirty="0" err="1" smtClean="0"/>
              <a:t>features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Britain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84168" y="3071446"/>
            <a:ext cx="1944216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Thatched</a:t>
            </a:r>
            <a:r>
              <a:rPr lang="cs-CZ" sz="2400" dirty="0" smtClean="0"/>
              <a:t> </a:t>
            </a:r>
            <a:r>
              <a:rPr lang="cs-CZ" sz="2400" dirty="0" err="1" smtClean="0"/>
              <a:t>roof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81093" y="3068959"/>
            <a:ext cx="1800200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Front garden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8864" y="3068958"/>
            <a:ext cx="1296144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Bowling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071446"/>
            <a:ext cx="1368152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Milkman</a:t>
            </a:r>
            <a:endParaRPr lang="cs-CZ" sz="2400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2843808" y="3429000"/>
            <a:ext cx="1800200" cy="216024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835696" y="3212976"/>
            <a:ext cx="4320480" cy="1872208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995936" y="2492896"/>
            <a:ext cx="2771575" cy="72008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3281193" y="1052736"/>
            <a:ext cx="3163015" cy="2160240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290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u="sng" dirty="0" smtClean="0"/>
              <a:t>Použité zdroje:</a:t>
            </a:r>
            <a:endParaRPr lang="cs-CZ" sz="2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1600" dirty="0" err="1" smtClean="0"/>
              <a:t>Slide</a:t>
            </a:r>
            <a:r>
              <a:rPr lang="cs-CZ" sz="1600" dirty="0" smtClean="0"/>
              <a:t> 3 - 8: (fotografie) vlastní </a:t>
            </a:r>
            <a:r>
              <a:rPr lang="cs-CZ" sz="1600" dirty="0" smtClean="0"/>
              <a:t>tvorba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4819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250</Words>
  <Application>Microsoft Office PowerPoint</Application>
  <PresentationFormat>Předvádění na obrazovce (4:3)</PresentationFormat>
  <Paragraphs>49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FEATURES OF BRITAIN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FEATURES OF BRITAIN</dc:title>
  <dc:creator>Jitka Jiřišťová</dc:creator>
  <cp:lastModifiedBy>Jitka Jiřišťová</cp:lastModifiedBy>
  <cp:revision>28</cp:revision>
  <dcterms:created xsi:type="dcterms:W3CDTF">2013-02-08T17:34:03Z</dcterms:created>
  <dcterms:modified xsi:type="dcterms:W3CDTF">2013-05-30T20:18:16Z</dcterms:modified>
</cp:coreProperties>
</file>