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8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D23D884-B906-438B-BC6E-F4186AA66479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475F1011-DF3E-4E87-BDC6-2B732BE0D7C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ipe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wmf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411760" y="980728"/>
            <a:ext cx="40126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Šablona 32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048439" y="3140968"/>
            <a:ext cx="72058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spc="20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VY_32_INOVACE_01_31_Jídlo </a:t>
            </a:r>
            <a:r>
              <a:rPr lang="cs-CZ" sz="3200" b="1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tx2">
                    <a:lumMod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Arial" pitchFamily="34" charset="0"/>
                <a:cs typeface="Arial" pitchFamily="34" charset="0"/>
              </a:rPr>
              <a:t>3.</a:t>
            </a:r>
            <a:endParaRPr lang="cs-CZ" sz="3200" dirty="0">
              <a:solidFill>
                <a:schemeClr val="tx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3843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79512"/>
          </a:xfrm>
        </p:spPr>
        <p:txBody>
          <a:bodyPr/>
          <a:lstStyle/>
          <a:p>
            <a:r>
              <a:rPr lang="cs-CZ" b="1" dirty="0" err="1"/>
              <a:t>Блюдо</a:t>
            </a:r>
            <a:r>
              <a:rPr lang="cs-CZ" b="1" dirty="0"/>
              <a:t> 3.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Anotace:</a:t>
            </a:r>
            <a:r>
              <a:rPr lang="cs-CZ" dirty="0"/>
              <a:t> Prezentace může sloužit jako </a:t>
            </a:r>
            <a:r>
              <a:rPr lang="cs-CZ" dirty="0" smtClean="0"/>
              <a:t>výkladové, opakovací, upevňovací </a:t>
            </a:r>
            <a:r>
              <a:rPr lang="cs-CZ" dirty="0"/>
              <a:t>učivo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Autor: </a:t>
            </a:r>
            <a:r>
              <a:rPr lang="cs-CZ" dirty="0"/>
              <a:t>Mgr. Lenka </a:t>
            </a:r>
            <a:r>
              <a:rPr lang="cs-CZ" dirty="0" err="1"/>
              <a:t>Kajabová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Jazyk: </a:t>
            </a:r>
            <a:r>
              <a:rPr lang="cs-CZ" dirty="0"/>
              <a:t>Ruština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Očekávaný výstup: </a:t>
            </a:r>
            <a:r>
              <a:rPr lang="cs-CZ" dirty="0" smtClean="0"/>
              <a:t>rozšíření slovní zásoby na téma Jídlo</a:t>
            </a:r>
            <a:endParaRPr lang="cs-CZ" dirty="0"/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Speciální vzdělávací potřeby: </a:t>
            </a:r>
            <a:r>
              <a:rPr lang="cs-CZ" dirty="0" smtClean="0"/>
              <a:t>dataprojektor, interaktivní </a:t>
            </a:r>
            <a:r>
              <a:rPr lang="cs-CZ" dirty="0"/>
              <a:t>tabule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Klíčová slova: </a:t>
            </a:r>
            <a:r>
              <a:rPr lang="cs-CZ" dirty="0" smtClean="0"/>
              <a:t>jídlo, </a:t>
            </a:r>
            <a:r>
              <a:rPr lang="cs-CZ" dirty="0" err="1"/>
              <a:t>б</a:t>
            </a:r>
            <a:r>
              <a:rPr lang="cs-CZ" dirty="0" err="1" smtClean="0"/>
              <a:t>людо</a:t>
            </a:r>
            <a:endParaRPr lang="cs-CZ" dirty="0" smtClean="0"/>
          </a:p>
          <a:p>
            <a:r>
              <a:rPr lang="cs-CZ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Druh </a:t>
            </a:r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učebního materiálu: </a:t>
            </a:r>
            <a:r>
              <a:rPr lang="cs-CZ" dirty="0"/>
              <a:t>prezentace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Cílová skupina: </a:t>
            </a:r>
            <a:r>
              <a:rPr lang="cs-CZ" dirty="0"/>
              <a:t>žák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Stupeň a typ vzdělávání: </a:t>
            </a:r>
            <a:r>
              <a:rPr lang="cs-CZ" dirty="0"/>
              <a:t>základní vzdělávání – druhý stupeň</a:t>
            </a:r>
          </a:p>
          <a:p>
            <a:r>
              <a:rPr lang="cs-CZ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Typická věková skupina: </a:t>
            </a:r>
            <a:r>
              <a:rPr lang="cs-CZ" dirty="0"/>
              <a:t>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0685236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685800" y="548680"/>
            <a:ext cx="7772400" cy="208823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z="6000" b="1" dirty="0" err="1" smtClean="0"/>
              <a:t>Блюдо</a:t>
            </a:r>
            <a:r>
              <a:rPr lang="cs-CZ" sz="6000" b="1" dirty="0" smtClean="0"/>
              <a:t> 3. </a:t>
            </a:r>
            <a:br>
              <a:rPr lang="cs-CZ" sz="6000" b="1" dirty="0" smtClean="0"/>
            </a:br>
            <a:r>
              <a:rPr lang="cs-CZ" sz="6000" b="1" dirty="0" smtClean="0"/>
              <a:t/>
            </a:r>
            <a:br>
              <a:rPr lang="cs-CZ" sz="6000" b="1" dirty="0" smtClean="0"/>
            </a:br>
            <a:r>
              <a:rPr lang="cs-CZ" sz="6000" b="1" dirty="0" smtClean="0"/>
              <a:t> </a:t>
            </a:r>
            <a:r>
              <a:rPr lang="cs-CZ" dirty="0" smtClean="0"/>
              <a:t>  </a:t>
            </a:r>
          </a:p>
        </p:txBody>
      </p:sp>
      <p:pic>
        <p:nvPicPr>
          <p:cNvPr id="1026" name="Picture 2" descr="C:\Users\Admin\AppData\Local\Microsoft\Windows\Temporary Internet Files\Content.IE5\BH2YY3PZ\MC9002785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394712"/>
            <a:ext cx="2405924" cy="28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dmin\AppData\Local\Microsoft\Windows\Temporary Internet Files\Content.IE5\UWDINS0I\MP90043877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94712"/>
            <a:ext cx="4572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dmin\AppData\Local\Microsoft\Windows\Temporary Internet Files\Content.IE5\DNN2WEBW\MP9004226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158" y="4581144"/>
            <a:ext cx="3901440" cy="2276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0144444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332656"/>
            <a:ext cx="4038600" cy="6525344"/>
          </a:xfrm>
        </p:spPr>
        <p:txBody>
          <a:bodyPr/>
          <a:lstStyle/>
          <a:p>
            <a:r>
              <a:rPr lang="cs-CZ" b="1" dirty="0" smtClean="0"/>
              <a:t>Mléko</a:t>
            </a:r>
          </a:p>
          <a:p>
            <a:r>
              <a:rPr lang="cs-CZ" b="1" dirty="0" smtClean="0"/>
              <a:t>Máslo</a:t>
            </a:r>
          </a:p>
          <a:p>
            <a:r>
              <a:rPr lang="cs-CZ" b="1" dirty="0" smtClean="0"/>
              <a:t>Olej</a:t>
            </a:r>
          </a:p>
          <a:p>
            <a:r>
              <a:rPr lang="cs-CZ" b="1" dirty="0" smtClean="0"/>
              <a:t>Vepřové maso</a:t>
            </a:r>
          </a:p>
          <a:p>
            <a:r>
              <a:rPr lang="cs-CZ" b="1" dirty="0" smtClean="0"/>
              <a:t>Šunkový salám</a:t>
            </a:r>
          </a:p>
          <a:p>
            <a:r>
              <a:rPr lang="cs-CZ" b="1" dirty="0" smtClean="0"/>
              <a:t>Trvanlivý salám</a:t>
            </a:r>
          </a:p>
          <a:p>
            <a:r>
              <a:rPr lang="cs-CZ" b="1" dirty="0" smtClean="0"/>
              <a:t>Hovězí maso</a:t>
            </a:r>
          </a:p>
          <a:p>
            <a:r>
              <a:rPr lang="cs-CZ" b="1" dirty="0" smtClean="0"/>
              <a:t>Kuřecí maso</a:t>
            </a:r>
          </a:p>
          <a:p>
            <a:r>
              <a:rPr lang="cs-CZ" b="1" dirty="0" smtClean="0"/>
              <a:t>Sádlo, tuk, špek, slanina</a:t>
            </a:r>
          </a:p>
          <a:p>
            <a:r>
              <a:rPr lang="cs-CZ" b="1" dirty="0" smtClean="0"/>
              <a:t>Švestkové knedlíky</a:t>
            </a:r>
          </a:p>
          <a:p>
            <a:r>
              <a:rPr lang="cs-CZ" b="1" dirty="0" smtClean="0"/>
              <a:t>Těstoviny</a:t>
            </a:r>
          </a:p>
          <a:p>
            <a:r>
              <a:rPr lang="cs-CZ" b="1" dirty="0" smtClean="0"/>
              <a:t>Houskový </a:t>
            </a:r>
            <a:r>
              <a:rPr lang="cs-CZ" b="1" dirty="0" smtClean="0"/>
              <a:t>knedlík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07504" y="404664"/>
            <a:ext cx="4680520" cy="6453336"/>
          </a:xfrm>
        </p:spPr>
        <p:txBody>
          <a:bodyPr/>
          <a:lstStyle/>
          <a:p>
            <a:r>
              <a:rPr lang="cs-CZ" b="1" dirty="0" err="1"/>
              <a:t>Молоко</a:t>
            </a:r>
            <a:endParaRPr lang="cs-CZ" b="1" dirty="0"/>
          </a:p>
          <a:p>
            <a:r>
              <a:rPr lang="cs-CZ" b="1" dirty="0" err="1"/>
              <a:t>сливочное</a:t>
            </a:r>
            <a:r>
              <a:rPr lang="cs-CZ" b="1" dirty="0"/>
              <a:t> </a:t>
            </a:r>
            <a:r>
              <a:rPr lang="cs-CZ" b="1" dirty="0" err="1"/>
              <a:t>масло</a:t>
            </a:r>
            <a:r>
              <a:rPr lang="cs-CZ" b="1" dirty="0"/>
              <a:t> </a:t>
            </a:r>
          </a:p>
          <a:p>
            <a:r>
              <a:rPr lang="cs-CZ" b="1" dirty="0" err="1"/>
              <a:t>масло</a:t>
            </a:r>
            <a:r>
              <a:rPr lang="cs-CZ" b="1" dirty="0"/>
              <a:t> </a:t>
            </a:r>
            <a:r>
              <a:rPr lang="cs-CZ" b="1" dirty="0" err="1"/>
              <a:t>животное</a:t>
            </a:r>
            <a:endParaRPr lang="cs-CZ" b="1" dirty="0"/>
          </a:p>
          <a:p>
            <a:r>
              <a:rPr lang="cs-CZ" b="1" dirty="0" err="1"/>
              <a:t>свинина</a:t>
            </a:r>
            <a:r>
              <a:rPr lang="cs-CZ" b="1" dirty="0"/>
              <a:t>   </a:t>
            </a:r>
          </a:p>
          <a:p>
            <a:r>
              <a:rPr lang="cs-CZ" b="1" dirty="0" err="1"/>
              <a:t>ветчинная</a:t>
            </a:r>
            <a:r>
              <a:rPr lang="cs-CZ" b="1" dirty="0"/>
              <a:t> </a:t>
            </a:r>
            <a:r>
              <a:rPr lang="cs-CZ" b="1" dirty="0" err="1"/>
              <a:t>колбаса</a:t>
            </a:r>
            <a:endParaRPr lang="cs-CZ" b="1" dirty="0"/>
          </a:p>
          <a:p>
            <a:r>
              <a:rPr lang="cs-CZ" b="1" dirty="0" err="1"/>
              <a:t>твердокопченая</a:t>
            </a:r>
            <a:r>
              <a:rPr lang="cs-CZ" b="1" dirty="0"/>
              <a:t> </a:t>
            </a:r>
            <a:r>
              <a:rPr lang="cs-CZ" b="1" dirty="0" err="1"/>
              <a:t>колбаса</a:t>
            </a:r>
            <a:endParaRPr lang="cs-CZ" b="1" dirty="0"/>
          </a:p>
          <a:p>
            <a:r>
              <a:rPr lang="cs-CZ" b="1" dirty="0" err="1"/>
              <a:t>говядина</a:t>
            </a:r>
            <a:r>
              <a:rPr lang="cs-CZ" b="1" dirty="0"/>
              <a:t>   </a:t>
            </a:r>
          </a:p>
          <a:p>
            <a:r>
              <a:rPr lang="cs-CZ" b="1" dirty="0" err="1"/>
              <a:t>куриное</a:t>
            </a:r>
            <a:r>
              <a:rPr lang="cs-CZ" b="1" dirty="0"/>
              <a:t> </a:t>
            </a:r>
            <a:r>
              <a:rPr lang="cs-CZ" b="1" dirty="0" err="1"/>
              <a:t>мясо</a:t>
            </a:r>
            <a:r>
              <a:rPr lang="cs-CZ" b="1" dirty="0"/>
              <a:t> </a:t>
            </a:r>
          </a:p>
          <a:p>
            <a:r>
              <a:rPr lang="cs-CZ" b="1" dirty="0" err="1"/>
              <a:t>сало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err="1"/>
              <a:t>вареники</a:t>
            </a:r>
            <a:r>
              <a:rPr lang="cs-CZ" b="1" dirty="0"/>
              <a:t> </a:t>
            </a:r>
            <a:r>
              <a:rPr lang="cs-CZ" b="1" dirty="0" err="1"/>
              <a:t>со</a:t>
            </a:r>
            <a:r>
              <a:rPr lang="cs-CZ" b="1" dirty="0"/>
              <a:t> </a:t>
            </a:r>
            <a:r>
              <a:rPr lang="cs-CZ" b="1" dirty="0" err="1"/>
              <a:t>сливами</a:t>
            </a:r>
            <a:r>
              <a:rPr lang="cs-CZ" b="1" dirty="0"/>
              <a:t> </a:t>
            </a:r>
          </a:p>
          <a:p>
            <a:r>
              <a:rPr lang="cs-CZ" b="1" dirty="0" err="1"/>
              <a:t>макаронные</a:t>
            </a:r>
            <a:r>
              <a:rPr lang="cs-CZ" b="1" dirty="0"/>
              <a:t> </a:t>
            </a:r>
            <a:r>
              <a:rPr lang="cs-CZ" b="1" dirty="0" err="1"/>
              <a:t>изделия</a:t>
            </a:r>
            <a:r>
              <a:rPr lang="cs-CZ" b="1" dirty="0"/>
              <a:t> </a:t>
            </a:r>
          </a:p>
          <a:p>
            <a:r>
              <a:rPr lang="cs-CZ" b="1" dirty="0" err="1"/>
              <a:t>кнедлик</a:t>
            </a:r>
            <a:r>
              <a:rPr lang="cs-CZ" b="1" dirty="0"/>
              <a:t> </a:t>
            </a:r>
            <a:r>
              <a:rPr lang="cs-CZ" b="1" dirty="0" err="1"/>
              <a:t>из</a:t>
            </a:r>
            <a:r>
              <a:rPr lang="cs-CZ" b="1" dirty="0"/>
              <a:t> </a:t>
            </a:r>
            <a:r>
              <a:rPr lang="cs-CZ" b="1" dirty="0" err="1"/>
              <a:t>белого</a:t>
            </a:r>
            <a:r>
              <a:rPr lang="cs-CZ" b="1" dirty="0"/>
              <a:t> </a:t>
            </a:r>
            <a:r>
              <a:rPr lang="cs-CZ" b="1" dirty="0" err="1"/>
              <a:t>хлеба</a:t>
            </a:r>
            <a:r>
              <a:rPr lang="cs-CZ" b="1" dirty="0"/>
              <a:t> </a:t>
            </a:r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43937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min\AppData\Local\Microsoft\Windows\Temporary Internet Files\Content.IE5\DNN2WEBW\MP9004328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0688"/>
            <a:ext cx="8568707" cy="56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892391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0"/>
            <a:ext cx="4038600" cy="6858000"/>
          </a:xfrm>
        </p:spPr>
        <p:txBody>
          <a:bodyPr/>
          <a:lstStyle/>
          <a:p>
            <a:r>
              <a:rPr lang="cs-CZ" b="1" dirty="0" smtClean="0"/>
              <a:t>Chléb</a:t>
            </a:r>
          </a:p>
          <a:p>
            <a:r>
              <a:rPr lang="cs-CZ" b="1" dirty="0" smtClean="0"/>
              <a:t>rohlík</a:t>
            </a:r>
          </a:p>
          <a:p>
            <a:r>
              <a:rPr lang="cs-CZ" b="1" dirty="0" smtClean="0"/>
              <a:t>Pirožek, koláček</a:t>
            </a:r>
          </a:p>
          <a:p>
            <a:r>
              <a:rPr lang="cs-CZ" b="1" dirty="0" smtClean="0"/>
              <a:t>Omeleta</a:t>
            </a:r>
          </a:p>
          <a:p>
            <a:r>
              <a:rPr lang="cs-CZ" b="1" dirty="0" smtClean="0"/>
              <a:t>Vejce, vajíčko - pokrm</a:t>
            </a:r>
          </a:p>
          <a:p>
            <a:r>
              <a:rPr lang="cs-CZ" b="1" dirty="0" smtClean="0"/>
              <a:t>Vajíčko</a:t>
            </a:r>
          </a:p>
          <a:p>
            <a:r>
              <a:rPr lang="cs-CZ" b="1" dirty="0" smtClean="0"/>
              <a:t>Džem</a:t>
            </a:r>
          </a:p>
          <a:p>
            <a:r>
              <a:rPr lang="cs-CZ" b="1" dirty="0" smtClean="0"/>
              <a:t>Marmeláda</a:t>
            </a:r>
          </a:p>
          <a:p>
            <a:r>
              <a:rPr lang="cs-CZ" b="1" dirty="0" smtClean="0"/>
              <a:t>Med</a:t>
            </a:r>
          </a:p>
          <a:p>
            <a:r>
              <a:rPr lang="cs-CZ" b="1" dirty="0" smtClean="0"/>
              <a:t>Cukr</a:t>
            </a:r>
          </a:p>
          <a:p>
            <a:r>
              <a:rPr lang="cs-CZ" b="1" dirty="0" smtClean="0"/>
              <a:t>Sůl</a:t>
            </a:r>
          </a:p>
          <a:p>
            <a:r>
              <a:rPr lang="cs-CZ" b="1" dirty="0" smtClean="0"/>
              <a:t>Sýr</a:t>
            </a:r>
          </a:p>
          <a:p>
            <a:r>
              <a:rPr lang="cs-CZ" b="1" dirty="0" smtClean="0"/>
              <a:t>Jogurt</a:t>
            </a:r>
          </a:p>
          <a:p>
            <a:r>
              <a:rPr lang="cs-CZ" b="1" dirty="0" smtClean="0"/>
              <a:t>Kompot</a:t>
            </a:r>
          </a:p>
          <a:p>
            <a:r>
              <a:rPr lang="cs-CZ" b="1" dirty="0" smtClean="0"/>
              <a:t>čokoláda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760" y="0"/>
            <a:ext cx="4041648" cy="6858000"/>
          </a:xfrm>
        </p:spPr>
        <p:txBody>
          <a:bodyPr/>
          <a:lstStyle/>
          <a:p>
            <a:r>
              <a:rPr lang="az-Cyrl-AZ" b="1" dirty="0"/>
              <a:t>хлеб</a:t>
            </a:r>
          </a:p>
          <a:p>
            <a:r>
              <a:rPr lang="az-Cyrl-AZ" b="1" dirty="0"/>
              <a:t>б</a:t>
            </a:r>
            <a:r>
              <a:rPr lang="cs-CZ" b="1" dirty="0"/>
              <a:t>ý</a:t>
            </a:r>
            <a:r>
              <a:rPr lang="az-Cyrl-AZ" b="1" dirty="0"/>
              <a:t>лочка</a:t>
            </a:r>
          </a:p>
          <a:p>
            <a:r>
              <a:rPr lang="az-Cyrl-AZ" b="1" dirty="0"/>
              <a:t>пирож</a:t>
            </a:r>
            <a:r>
              <a:rPr lang="cs-CZ" b="1" dirty="0"/>
              <a:t>ó</a:t>
            </a:r>
            <a:r>
              <a:rPr lang="az-Cyrl-AZ" b="1" dirty="0"/>
              <a:t>к</a:t>
            </a:r>
          </a:p>
          <a:p>
            <a:r>
              <a:rPr lang="az-Cyrl-AZ" b="1" dirty="0"/>
              <a:t>омел</a:t>
            </a:r>
            <a:r>
              <a:rPr lang="cs-CZ" b="1" dirty="0"/>
              <a:t>é</a:t>
            </a:r>
            <a:r>
              <a:rPr lang="az-Cyrl-AZ" b="1" dirty="0"/>
              <a:t>т</a:t>
            </a:r>
          </a:p>
          <a:p>
            <a:r>
              <a:rPr lang="az-Cyrl-AZ" b="1" dirty="0"/>
              <a:t>яйцо</a:t>
            </a:r>
          </a:p>
          <a:p>
            <a:r>
              <a:rPr lang="az-Cyrl-AZ" b="1" dirty="0"/>
              <a:t>яички</a:t>
            </a:r>
          </a:p>
          <a:p>
            <a:r>
              <a:rPr lang="az-Cyrl-AZ" b="1" dirty="0"/>
              <a:t>джем</a:t>
            </a:r>
          </a:p>
          <a:p>
            <a:r>
              <a:rPr lang="az-Cyrl-AZ" b="1" dirty="0"/>
              <a:t>мармел</a:t>
            </a:r>
            <a:r>
              <a:rPr lang="cs-CZ" b="1" dirty="0"/>
              <a:t>á</a:t>
            </a:r>
            <a:r>
              <a:rPr lang="az-Cyrl-AZ" b="1" dirty="0"/>
              <a:t>д</a:t>
            </a:r>
          </a:p>
          <a:p>
            <a:r>
              <a:rPr lang="az-Cyrl-AZ" b="1" dirty="0"/>
              <a:t>мёд</a:t>
            </a:r>
          </a:p>
          <a:p>
            <a:r>
              <a:rPr lang="az-Cyrl-AZ" b="1" dirty="0"/>
              <a:t>с</a:t>
            </a:r>
            <a:r>
              <a:rPr lang="cs-CZ" b="1" dirty="0"/>
              <a:t>á</a:t>
            </a:r>
            <a:r>
              <a:rPr lang="az-Cyrl-AZ" b="1" dirty="0"/>
              <a:t>хар</a:t>
            </a:r>
          </a:p>
          <a:p>
            <a:r>
              <a:rPr lang="az-Cyrl-AZ" b="1" dirty="0" smtClean="0"/>
              <a:t>Соль</a:t>
            </a:r>
            <a:endParaRPr lang="cs-CZ" b="1" dirty="0" smtClean="0"/>
          </a:p>
          <a:p>
            <a:r>
              <a:rPr lang="az-Cyrl-AZ" b="1" dirty="0"/>
              <a:t>сыр</a:t>
            </a:r>
          </a:p>
          <a:p>
            <a:r>
              <a:rPr lang="az-Cyrl-AZ" b="1" dirty="0"/>
              <a:t>й</a:t>
            </a:r>
            <a:r>
              <a:rPr lang="cs-CZ" b="1" dirty="0"/>
              <a:t>ó</a:t>
            </a:r>
            <a:r>
              <a:rPr lang="az-Cyrl-AZ" b="1" dirty="0"/>
              <a:t>гурт</a:t>
            </a:r>
          </a:p>
          <a:p>
            <a:r>
              <a:rPr lang="az-Cyrl-AZ" b="1" dirty="0"/>
              <a:t>комп</a:t>
            </a:r>
            <a:r>
              <a:rPr lang="cs-CZ" b="1" dirty="0"/>
              <a:t>ó</a:t>
            </a:r>
            <a:r>
              <a:rPr lang="az-Cyrl-AZ" b="1" dirty="0"/>
              <a:t>т</a:t>
            </a:r>
          </a:p>
          <a:p>
            <a:r>
              <a:rPr lang="az-Cyrl-AZ" b="1" dirty="0"/>
              <a:t>шокол</a:t>
            </a:r>
            <a:r>
              <a:rPr lang="cs-CZ" b="1" dirty="0"/>
              <a:t>á</a:t>
            </a:r>
            <a:r>
              <a:rPr lang="az-Cyrl-AZ" b="1" dirty="0"/>
              <a:t>д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153164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1" name="Picture 9" descr="C:\Users\Admin\AppData\Local\Microsoft\Windows\Temporary Internet Files\Content.IE5\BH2YY3PZ\MP9004254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574000"/>
            <a:ext cx="3024000" cy="30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Admin\AppData\Local\Microsoft\Windows\Temporary Internet Files\Content.IE5\DNN2WEBW\MC9004130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613" y="13289"/>
            <a:ext cx="4496554" cy="2178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0736J39Y\MC9002159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7" y="1322604"/>
            <a:ext cx="3579137" cy="2331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QIBMB860\MP90043408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01452"/>
            <a:ext cx="3686132" cy="29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dmin\AppData\Local\Microsoft\Windows\Temporary Internet Files\Content.IE5\DNN2WEBW\MC9004128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907" y="4338000"/>
            <a:ext cx="2966093" cy="25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Admin\AppData\Local\Microsoft\Windows\Temporary Internet Files\Content.IE5\QIBMB860\MP9004095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953" y="749300"/>
            <a:ext cx="2880000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078073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88640"/>
            <a:ext cx="4038600" cy="6669360"/>
          </a:xfrm>
        </p:spPr>
        <p:txBody>
          <a:bodyPr/>
          <a:lstStyle/>
          <a:p>
            <a:r>
              <a:rPr lang="cs-CZ" b="1" dirty="0" smtClean="0"/>
              <a:t>Puding</a:t>
            </a:r>
          </a:p>
          <a:p>
            <a:r>
              <a:rPr lang="cs-CZ" b="1" dirty="0" smtClean="0"/>
              <a:t>Tvaroh</a:t>
            </a:r>
          </a:p>
          <a:p>
            <a:r>
              <a:rPr lang="cs-CZ" b="1" dirty="0" smtClean="0"/>
              <a:t>Bonbóny</a:t>
            </a:r>
          </a:p>
          <a:p>
            <a:r>
              <a:rPr lang="cs-CZ" b="1" dirty="0" smtClean="0"/>
              <a:t>Maso</a:t>
            </a:r>
          </a:p>
          <a:p>
            <a:r>
              <a:rPr lang="cs-CZ" b="1" dirty="0" smtClean="0"/>
              <a:t>Ryba</a:t>
            </a:r>
          </a:p>
          <a:p>
            <a:r>
              <a:rPr lang="cs-CZ" b="1" dirty="0" smtClean="0"/>
              <a:t>Párky</a:t>
            </a:r>
          </a:p>
          <a:p>
            <a:r>
              <a:rPr lang="cs-CZ" b="1" dirty="0" smtClean="0"/>
              <a:t>Šunka</a:t>
            </a:r>
          </a:p>
          <a:p>
            <a:r>
              <a:rPr lang="cs-CZ" b="1" dirty="0" smtClean="0"/>
              <a:t>Salám</a:t>
            </a:r>
          </a:p>
          <a:p>
            <a:r>
              <a:rPr lang="cs-CZ" b="1" dirty="0" smtClean="0"/>
              <a:t>Čočka</a:t>
            </a:r>
          </a:p>
          <a:p>
            <a:r>
              <a:rPr lang="cs-CZ" b="1" dirty="0" smtClean="0"/>
              <a:t>Kaše</a:t>
            </a:r>
          </a:p>
          <a:p>
            <a:r>
              <a:rPr lang="cs-CZ" b="1" dirty="0" smtClean="0"/>
              <a:t>Krupice</a:t>
            </a:r>
          </a:p>
          <a:p>
            <a:r>
              <a:rPr lang="cs-CZ" b="1" dirty="0" smtClean="0"/>
              <a:t>Vafle</a:t>
            </a:r>
          </a:p>
          <a:p>
            <a:r>
              <a:rPr lang="cs-CZ" b="1" dirty="0" smtClean="0"/>
              <a:t>Keksy</a:t>
            </a:r>
          </a:p>
          <a:p>
            <a:r>
              <a:rPr lang="cs-CZ" b="1" dirty="0" smtClean="0"/>
              <a:t>řízek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188640"/>
            <a:ext cx="4041648" cy="6669360"/>
          </a:xfrm>
        </p:spPr>
        <p:txBody>
          <a:bodyPr/>
          <a:lstStyle/>
          <a:p>
            <a:r>
              <a:rPr lang="ru-RU" b="1" dirty="0"/>
              <a:t>пýдинг</a:t>
            </a:r>
          </a:p>
          <a:p>
            <a:r>
              <a:rPr lang="ru-RU" b="1" dirty="0"/>
              <a:t>творóг</a:t>
            </a:r>
          </a:p>
          <a:p>
            <a:r>
              <a:rPr lang="ru-RU" b="1" dirty="0"/>
              <a:t>конфéты</a:t>
            </a:r>
          </a:p>
          <a:p>
            <a:r>
              <a:rPr lang="ru-RU" b="1" dirty="0"/>
              <a:t>мясо</a:t>
            </a:r>
          </a:p>
          <a:p>
            <a:r>
              <a:rPr lang="ru-RU" b="1" dirty="0" smtClean="0"/>
              <a:t>Рыба</a:t>
            </a:r>
            <a:endParaRPr lang="cs-CZ" b="1" dirty="0" smtClean="0"/>
          </a:p>
          <a:p>
            <a:r>
              <a:rPr lang="ru-RU" b="1" dirty="0"/>
              <a:t>сосиски</a:t>
            </a:r>
          </a:p>
          <a:p>
            <a:r>
              <a:rPr lang="ru-RU" b="1" dirty="0"/>
              <a:t>ветчин</a:t>
            </a:r>
            <a:r>
              <a:rPr lang="cs-CZ" b="1" dirty="0"/>
              <a:t>á</a:t>
            </a:r>
          </a:p>
          <a:p>
            <a:r>
              <a:rPr lang="ru-RU" b="1" dirty="0"/>
              <a:t>колбас</a:t>
            </a:r>
            <a:r>
              <a:rPr lang="cs-CZ" b="1" dirty="0"/>
              <a:t>á</a:t>
            </a:r>
          </a:p>
          <a:p>
            <a:r>
              <a:rPr lang="ru-RU" b="1" dirty="0"/>
              <a:t>чечевица</a:t>
            </a:r>
          </a:p>
          <a:p>
            <a:r>
              <a:rPr lang="ru-RU" b="1" dirty="0"/>
              <a:t>к</a:t>
            </a:r>
            <a:r>
              <a:rPr lang="cs-CZ" b="1" dirty="0"/>
              <a:t>á</a:t>
            </a:r>
            <a:r>
              <a:rPr lang="ru-RU" b="1" dirty="0"/>
              <a:t>ша</a:t>
            </a:r>
          </a:p>
          <a:p>
            <a:r>
              <a:rPr lang="ru-RU" b="1" dirty="0"/>
              <a:t>м</a:t>
            </a:r>
            <a:r>
              <a:rPr lang="cs-CZ" b="1" dirty="0"/>
              <a:t>á</a:t>
            </a:r>
            <a:r>
              <a:rPr lang="ru-RU" b="1" dirty="0"/>
              <a:t>нная к</a:t>
            </a:r>
            <a:r>
              <a:rPr lang="cs-CZ" b="1" dirty="0"/>
              <a:t>á</a:t>
            </a:r>
            <a:r>
              <a:rPr lang="ru-RU" b="1" dirty="0"/>
              <a:t>ша</a:t>
            </a:r>
          </a:p>
          <a:p>
            <a:r>
              <a:rPr lang="ru-RU" b="1" dirty="0"/>
              <a:t>в</a:t>
            </a:r>
            <a:r>
              <a:rPr lang="cs-CZ" b="1" dirty="0"/>
              <a:t>á</a:t>
            </a:r>
            <a:r>
              <a:rPr lang="ru-RU" b="1" dirty="0"/>
              <a:t>фля</a:t>
            </a:r>
          </a:p>
          <a:p>
            <a:r>
              <a:rPr lang="ru-RU" b="1" dirty="0"/>
              <a:t>печ</a:t>
            </a:r>
            <a:r>
              <a:rPr lang="cs-CZ" b="1" dirty="0"/>
              <a:t>é</a:t>
            </a:r>
            <a:r>
              <a:rPr lang="ru-RU" b="1" dirty="0"/>
              <a:t>нье</a:t>
            </a:r>
          </a:p>
          <a:p>
            <a:r>
              <a:rPr lang="ru-RU" b="1" dirty="0"/>
              <a:t>шницель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90671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min\AppData\Local\Microsoft\Windows\Temporary Internet Files\Content.IE5\0736J39Y\MP900405246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15" r="13847"/>
          <a:stretch/>
        </p:blipFill>
        <p:spPr bwMode="auto">
          <a:xfrm>
            <a:off x="4135969" y="-13855"/>
            <a:ext cx="5001491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Admin\AppData\Local\Microsoft\Windows\Temporary Internet Files\Content.IE5\BH2YY3PZ\MP9004018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252756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Admin\AppData\Local\Microsoft\Windows\Temporary Internet Files\Content.IE5\0736J39Y\MC90035243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077" y="3284984"/>
            <a:ext cx="3483898" cy="33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Admin\AppData\Local\Microsoft\Windows\Temporary Internet Files\Content.IE5\DNN2WEBW\MP90043855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-6928"/>
            <a:ext cx="2868232" cy="42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Admin\AppData\Local\Microsoft\Windows\Temporary Internet Files\Content.IE5\DNN2WEBW\MC9002344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5109" y="4678731"/>
            <a:ext cx="2503283" cy="1990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304027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476672"/>
            <a:ext cx="4038600" cy="6381328"/>
          </a:xfrm>
        </p:spPr>
        <p:txBody>
          <a:bodyPr/>
          <a:lstStyle/>
          <a:p>
            <a:r>
              <a:rPr lang="cs-CZ" b="1" dirty="0" smtClean="0"/>
              <a:t>Voda</a:t>
            </a:r>
          </a:p>
          <a:p>
            <a:r>
              <a:rPr lang="cs-CZ" b="1" dirty="0" smtClean="0"/>
              <a:t>Čaj</a:t>
            </a:r>
          </a:p>
          <a:p>
            <a:r>
              <a:rPr lang="cs-CZ" b="1" dirty="0" smtClean="0"/>
              <a:t>Mléko</a:t>
            </a:r>
          </a:p>
          <a:p>
            <a:r>
              <a:rPr lang="cs-CZ" b="1" dirty="0" smtClean="0"/>
              <a:t>Kakao</a:t>
            </a:r>
          </a:p>
          <a:p>
            <a:r>
              <a:rPr lang="cs-CZ" b="1" dirty="0" smtClean="0"/>
              <a:t>Káva</a:t>
            </a:r>
          </a:p>
          <a:p>
            <a:r>
              <a:rPr lang="cs-CZ" b="1" dirty="0" smtClean="0"/>
              <a:t>Černá káva</a:t>
            </a:r>
          </a:p>
          <a:p>
            <a:r>
              <a:rPr lang="cs-CZ" b="1" dirty="0" smtClean="0"/>
              <a:t>Víno</a:t>
            </a:r>
          </a:p>
          <a:p>
            <a:r>
              <a:rPr lang="cs-CZ" b="1" dirty="0" smtClean="0"/>
              <a:t>Pivo</a:t>
            </a:r>
          </a:p>
          <a:p>
            <a:r>
              <a:rPr lang="cs-CZ" b="1" dirty="0" smtClean="0"/>
              <a:t>Šťáva</a:t>
            </a:r>
          </a:p>
          <a:p>
            <a:r>
              <a:rPr lang="cs-CZ" b="1" dirty="0" smtClean="0"/>
              <a:t>Minerální voda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65760" y="548680"/>
            <a:ext cx="4041648" cy="6309320"/>
          </a:xfrm>
        </p:spPr>
        <p:txBody>
          <a:bodyPr/>
          <a:lstStyle/>
          <a:p>
            <a:r>
              <a:rPr lang="ru-RU" b="1" dirty="0"/>
              <a:t>водá</a:t>
            </a:r>
          </a:p>
          <a:p>
            <a:r>
              <a:rPr lang="ru-RU" b="1" dirty="0"/>
              <a:t>чай</a:t>
            </a:r>
          </a:p>
          <a:p>
            <a:r>
              <a:rPr lang="ru-RU" b="1" dirty="0"/>
              <a:t>молокó</a:t>
            </a:r>
          </a:p>
          <a:p>
            <a:r>
              <a:rPr lang="ru-RU" b="1" dirty="0"/>
              <a:t>какáо</a:t>
            </a:r>
          </a:p>
          <a:p>
            <a:r>
              <a:rPr lang="ru-RU" b="1" dirty="0"/>
              <a:t>кóфе</a:t>
            </a:r>
          </a:p>
          <a:p>
            <a:r>
              <a:rPr lang="ru-RU" b="1" dirty="0"/>
              <a:t>чёрный кóфе</a:t>
            </a:r>
          </a:p>
          <a:p>
            <a:r>
              <a:rPr lang="ru-RU" b="1" dirty="0"/>
              <a:t>вино</a:t>
            </a:r>
          </a:p>
          <a:p>
            <a:r>
              <a:rPr lang="ru-RU" b="1" dirty="0"/>
              <a:t>пиво</a:t>
            </a:r>
          </a:p>
          <a:p>
            <a:r>
              <a:rPr lang="ru-RU" b="1" dirty="0"/>
              <a:t>сок</a:t>
            </a:r>
          </a:p>
          <a:p>
            <a:r>
              <a:rPr lang="ru-RU" b="1" dirty="0"/>
              <a:t>минерáльная вода</a:t>
            </a:r>
          </a:p>
          <a:p>
            <a:endParaRPr lang="ru-RU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854906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Admin\AppData\Local\Microsoft\Windows\Temporary Internet Files\Content.IE5\QIBMB860\MP9004004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2956" y="0"/>
            <a:ext cx="541808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892364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080120"/>
          </a:xfrm>
        </p:spPr>
        <p:txBody>
          <a:bodyPr/>
          <a:lstStyle/>
          <a:p>
            <a:r>
              <a:rPr lang="cs-CZ" dirty="0" smtClean="0"/>
              <a:t>Zdroje: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80193" y="1556792"/>
            <a:ext cx="74888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2002 [cit. 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p://www.tranHttp://www.translit.ru/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2011-04-05]. Translit.ru - </a:t>
            </a:r>
            <a:r>
              <a:rPr lang="az-Cyrl-A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транслитерация.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Dostupné z WWW: &lt;www.translit.ru&gt;. </a:t>
            </a:r>
          </a:p>
          <a:p>
            <a:pPr algn="ctr">
              <a:defRPr/>
            </a:pPr>
            <a:r>
              <a:rPr lang="cs-CZ" i="1" dirty="0" err="1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slit.u</a:t>
            </a:r>
            <a:r>
              <a:rPr lang="cs-CZ" i="1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/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[online]. 2002 [cit. 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>
              <a:defRPr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1">
                    <a:lumMod val="20000"/>
                    <a:lumOff val="80000"/>
                  </a:schemeClr>
                </a:solidFill>
                <a:latin typeface="Arial" pitchFamily="34" charset="0"/>
                <a:cs typeface="Arial" pitchFamily="34" charset="0"/>
              </a:rPr>
              <a:t>Klipart Microsoft PowerPoint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1">
                  <a:lumMod val="20000"/>
                  <a:lumOff val="8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11310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66</TotalTime>
  <Words>291</Words>
  <Application>Microsoft Office PowerPoint</Application>
  <PresentationFormat>Předvádění na obrazovce (4:3)</PresentationFormat>
  <Paragraphs>121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Exekutivní</vt:lpstr>
      <vt:lpstr>Prezentace aplikace PowerPoint</vt:lpstr>
      <vt:lpstr>Блюдо 3.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dana</cp:lastModifiedBy>
  <cp:revision>23</cp:revision>
  <dcterms:created xsi:type="dcterms:W3CDTF">2011-08-26T20:03:47Z</dcterms:created>
  <dcterms:modified xsi:type="dcterms:W3CDTF">2012-03-14T14:41:33Z</dcterms:modified>
</cp:coreProperties>
</file>