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946B-7862-491B-91B8-3D61DD9610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BD8B5D-ED41-4BEA-B52C-00A41D69E06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F03946B-7862-491B-91B8-3D61DD9610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2BD8B5D-ED41-4BEA-B52C-00A41D69E06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946B-7862-491B-91B8-3D61DD9610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D8B5D-ED41-4BEA-B52C-00A41D69E06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946B-7862-491B-91B8-3D61DD9610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D8B5D-ED41-4BEA-B52C-00A41D69E06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D8B5D-ED41-4BEA-B52C-00A41D69E06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946B-7862-491B-91B8-3D61DD9610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946B-7862-491B-91B8-3D61DD9610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D8B5D-ED41-4BEA-B52C-00A41D69E06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946B-7862-491B-91B8-3D61DD9610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D8B5D-ED41-4BEA-B52C-00A41D69E0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F03946B-7862-491B-91B8-3D61DD9610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2BD8B5D-ED41-4BEA-B52C-00A41D69E06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946B-7862-491B-91B8-3D61DD9610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BD8B5D-ED41-4BEA-B52C-00A41D69E06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946B-7862-491B-91B8-3D61DD9610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D8B5D-ED41-4BEA-B52C-00A41D69E0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946B-7862-491B-91B8-3D61DD9610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D8B5D-ED41-4BEA-B52C-00A41D69E0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F03946B-7862-491B-91B8-3D61DD9610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2BD8B5D-ED41-4BEA-B52C-00A41D69E067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wmf"/><Relationship Id="rId11" Type="http://schemas.openxmlformats.org/officeDocument/2006/relationships/image" Target="../media/image30.wmf"/><Relationship Id="rId5" Type="http://schemas.openxmlformats.org/officeDocument/2006/relationships/image" Target="../media/image24.wmf"/><Relationship Id="rId10" Type="http://schemas.openxmlformats.org/officeDocument/2006/relationships/image" Target="../media/image29.wmf"/><Relationship Id="rId4" Type="http://schemas.openxmlformats.org/officeDocument/2006/relationships/image" Target="../media/image23.wmf"/><Relationship Id="rId9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7" Type="http://schemas.openxmlformats.org/officeDocument/2006/relationships/image" Target="../media/image36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420888"/>
            <a:ext cx="8305800" cy="1143000"/>
          </a:xfrm>
        </p:spPr>
        <p:txBody>
          <a:bodyPr/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VY_32_INOVACE_16_31_Měsíce, dny v týdnu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20688"/>
            <a:ext cx="8305800" cy="994044"/>
          </a:xfrm>
        </p:spPr>
        <p:txBody>
          <a:bodyPr/>
          <a:lstStyle/>
          <a:p>
            <a:r>
              <a:rPr lang="cs-CZ" dirty="0" smtClean="0"/>
              <a:t>Šablona 32</a:t>
            </a:r>
            <a:endParaRPr lang="cs-CZ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7518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jako </a:t>
            </a:r>
            <a:r>
              <a:rPr lang="cs-CZ" dirty="0" smtClean="0"/>
              <a:t>výkladové, opakovací</a:t>
            </a:r>
            <a:r>
              <a:rPr lang="cs-CZ" smtClean="0"/>
              <a:t>, procvičovací </a:t>
            </a:r>
            <a:r>
              <a:rPr lang="cs-CZ" dirty="0"/>
              <a:t>učivo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 smtClean="0"/>
              <a:t>Ruština 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výstup: </a:t>
            </a:r>
            <a:r>
              <a:rPr lang="cs-CZ" dirty="0" smtClean="0"/>
              <a:t>upevnění slovní zásoby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slova: </a:t>
            </a:r>
            <a:r>
              <a:rPr lang="cs-CZ" dirty="0" smtClean="0"/>
              <a:t>měsíce, dny v týdnu, roční období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>
                <a:latin typeface="Arial" pitchFamily="34" charset="0"/>
                <a:cs typeface="Arial" pitchFamily="34" charset="0"/>
              </a:rPr>
              <a:t>Měsíce, dny v týdnu</a:t>
            </a:r>
            <a:br>
              <a:rPr lang="cs-CZ" sz="4400" b="1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2876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229600" cy="1219200"/>
          </a:xfrm>
        </p:spPr>
        <p:txBody>
          <a:bodyPr>
            <a:noAutofit/>
          </a:bodyPr>
          <a:lstStyle/>
          <a:p>
            <a:pPr algn="ctr"/>
            <a:r>
              <a:rPr lang="az-Cyrl-AZ" sz="9600" b="1" dirty="0" smtClean="0">
                <a:latin typeface="Arial" pitchFamily="34" charset="0"/>
                <a:cs typeface="Arial" pitchFamily="34" charset="0"/>
              </a:rPr>
              <a:t>Неделя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9600" b="1" dirty="0" smtClean="0">
                <a:latin typeface="Arial" pitchFamily="34" charset="0"/>
                <a:cs typeface="Arial" pitchFamily="34" charset="0"/>
              </a:rPr>
            </a:b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= týden</a:t>
            </a:r>
            <a:endParaRPr lang="cs-CZ" sz="9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19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760640"/>
          </a:xfrm>
        </p:spPr>
        <p:txBody>
          <a:bodyPr/>
          <a:lstStyle/>
          <a:p>
            <a:pPr algn="ctr"/>
            <a:r>
              <a:rPr lang="ru-RU" sz="4400" b="1" dirty="0">
                <a:latin typeface="Arial" pitchFamily="34" charset="0"/>
                <a:cs typeface="Arial" pitchFamily="34" charset="0"/>
              </a:rPr>
              <a:t>Понедéльник</a:t>
            </a:r>
          </a:p>
          <a:p>
            <a:pPr algn="ctr"/>
            <a:r>
              <a:rPr lang="ru-RU" sz="4400" b="1" dirty="0">
                <a:latin typeface="Arial" pitchFamily="34" charset="0"/>
                <a:cs typeface="Arial" pitchFamily="34" charset="0"/>
              </a:rPr>
              <a:t>Втóрник</a:t>
            </a:r>
          </a:p>
          <a:p>
            <a:pPr algn="ctr"/>
            <a:r>
              <a:rPr lang="ru-RU" sz="4400" b="1" dirty="0">
                <a:latin typeface="Arial" pitchFamily="34" charset="0"/>
                <a:cs typeface="Arial" pitchFamily="34" charset="0"/>
              </a:rPr>
              <a:t>Средá</a:t>
            </a:r>
          </a:p>
          <a:p>
            <a:pPr algn="ctr"/>
            <a:r>
              <a:rPr lang="ru-RU" sz="4400" b="1" dirty="0">
                <a:latin typeface="Arial" pitchFamily="34" charset="0"/>
                <a:cs typeface="Arial" pitchFamily="34" charset="0"/>
              </a:rPr>
              <a:t>Четвéрг</a:t>
            </a: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Пятница</a:t>
            </a:r>
            <a:endParaRPr lang="ru-RU" sz="44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ru-RU" sz="4400" b="1" dirty="0">
                <a:latin typeface="Arial" pitchFamily="34" charset="0"/>
                <a:cs typeface="Arial" pitchFamily="34" charset="0"/>
              </a:rPr>
              <a:t>Суббóта</a:t>
            </a: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Воскрес</a:t>
            </a: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é</a:t>
            </a:r>
            <a:r>
              <a:rPr lang="ru-RU" sz="4400" b="1" dirty="0" smtClean="0">
                <a:latin typeface="Arial" pitchFamily="34" charset="0"/>
                <a:cs typeface="Arial" pitchFamily="34" charset="0"/>
              </a:rPr>
              <a:t>нье</a:t>
            </a:r>
            <a:endParaRPr lang="ru-RU" sz="44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689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Admin\AppData\Local\Microsoft\Windows\Temporary Internet Files\Content.IE5\IHF11LFI\MC9004447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054" y="1333351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108452"/>
            <a:ext cx="8229600" cy="1219200"/>
          </a:xfrm>
        </p:spPr>
        <p:txBody>
          <a:bodyPr>
            <a:noAutofit/>
          </a:bodyPr>
          <a:lstStyle/>
          <a:p>
            <a:r>
              <a:rPr lang="az-Cyrl-AZ" sz="9600" b="1" dirty="0">
                <a:latin typeface="Arial" pitchFamily="34" charset="0"/>
                <a:cs typeface="Arial" pitchFamily="34" charset="0"/>
              </a:rPr>
              <a:t>М</a:t>
            </a:r>
            <a:r>
              <a:rPr lang="cs-CZ" sz="9600" b="1" dirty="0">
                <a:latin typeface="Arial" pitchFamily="34" charset="0"/>
                <a:cs typeface="Arial" pitchFamily="34" charset="0"/>
              </a:rPr>
              <a:t>é</a:t>
            </a:r>
            <a:r>
              <a:rPr lang="az-Cyrl-AZ" sz="9600" b="1" dirty="0" smtClean="0">
                <a:latin typeface="Arial" pitchFamily="34" charset="0"/>
                <a:cs typeface="Arial" pitchFamily="34" charset="0"/>
              </a:rPr>
              <a:t>сяцы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9600" b="1" dirty="0" smtClean="0">
                <a:latin typeface="Arial" pitchFamily="34" charset="0"/>
                <a:cs typeface="Arial" pitchFamily="34" charset="0"/>
              </a:rPr>
            </a:b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= měsíce</a:t>
            </a:r>
            <a:endParaRPr lang="cs-CZ" sz="9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Admin\AppData\Local\Microsoft\Windows\Temporary Internet Files\Content.IE5\QIBMB860\MC9000831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1819656" cy="1783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2968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0"/>
            <a:ext cx="4049592" cy="6858000"/>
          </a:xfrm>
        </p:spPr>
        <p:txBody>
          <a:bodyPr/>
          <a:lstStyle/>
          <a:p>
            <a:endParaRPr lang="cs-CZ" dirty="0" smtClean="0"/>
          </a:p>
          <a:p>
            <a:r>
              <a:rPr lang="ru-RU" sz="5400" b="1" dirty="0">
                <a:latin typeface="Arial" pitchFamily="34" charset="0"/>
                <a:cs typeface="Arial" pitchFamily="34" charset="0"/>
              </a:rPr>
              <a:t>янвáрь</a:t>
            </a:r>
          </a:p>
          <a:p>
            <a:r>
              <a:rPr lang="ru-RU" sz="5400" b="1" dirty="0">
                <a:latin typeface="Arial" pitchFamily="34" charset="0"/>
                <a:cs typeface="Arial" pitchFamily="34" charset="0"/>
              </a:rPr>
              <a:t>феврáль</a:t>
            </a:r>
          </a:p>
          <a:p>
            <a:r>
              <a:rPr lang="ru-RU" sz="5400" b="1" dirty="0">
                <a:latin typeface="Arial" pitchFamily="34" charset="0"/>
                <a:cs typeface="Arial" pitchFamily="34" charset="0"/>
              </a:rPr>
              <a:t>март</a:t>
            </a:r>
          </a:p>
          <a:p>
            <a:r>
              <a:rPr lang="ru-RU" sz="5400" b="1" dirty="0">
                <a:latin typeface="Arial" pitchFamily="34" charset="0"/>
                <a:cs typeface="Arial" pitchFamily="34" charset="0"/>
              </a:rPr>
              <a:t>апрéль</a:t>
            </a:r>
          </a:p>
          <a:p>
            <a:r>
              <a:rPr lang="ru-RU" sz="5400" b="1" dirty="0">
                <a:latin typeface="Arial" pitchFamily="34" charset="0"/>
                <a:cs typeface="Arial" pitchFamily="34" charset="0"/>
              </a:rPr>
              <a:t>май</a:t>
            </a:r>
          </a:p>
          <a:p>
            <a:r>
              <a:rPr lang="ru-RU" sz="5400" b="1" dirty="0">
                <a:latin typeface="Arial" pitchFamily="34" charset="0"/>
                <a:cs typeface="Arial" pitchFamily="34" charset="0"/>
              </a:rPr>
              <a:t>июнь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0"/>
            <a:ext cx="4495800" cy="6858000"/>
          </a:xfrm>
        </p:spPr>
        <p:txBody>
          <a:bodyPr/>
          <a:lstStyle/>
          <a:p>
            <a:endParaRPr lang="cs-CZ" dirty="0" smtClean="0"/>
          </a:p>
          <a:p>
            <a:r>
              <a:rPr lang="ru-RU" sz="5400" b="1" dirty="0">
                <a:latin typeface="Arial" pitchFamily="34" charset="0"/>
                <a:cs typeface="Arial" pitchFamily="34" charset="0"/>
              </a:rPr>
              <a:t>июль</a:t>
            </a:r>
          </a:p>
          <a:p>
            <a:r>
              <a:rPr lang="ru-RU" sz="5400" b="1" dirty="0">
                <a:latin typeface="Arial" pitchFamily="34" charset="0"/>
                <a:cs typeface="Arial" pitchFamily="34" charset="0"/>
              </a:rPr>
              <a:t>áвгуст</a:t>
            </a:r>
          </a:p>
          <a:p>
            <a:r>
              <a:rPr lang="ru-RU" sz="5400" b="1" dirty="0">
                <a:latin typeface="Arial" pitchFamily="34" charset="0"/>
                <a:cs typeface="Arial" pitchFamily="34" charset="0"/>
              </a:rPr>
              <a:t>сентябрь</a:t>
            </a:r>
          </a:p>
          <a:p>
            <a:r>
              <a:rPr lang="ru-RU" sz="5400" b="1" dirty="0">
                <a:latin typeface="Arial" pitchFamily="34" charset="0"/>
                <a:cs typeface="Arial" pitchFamily="34" charset="0"/>
              </a:rPr>
              <a:t>октябрь</a:t>
            </a:r>
          </a:p>
          <a:p>
            <a:r>
              <a:rPr lang="ru-RU" sz="5400" b="1" dirty="0">
                <a:latin typeface="Arial" pitchFamily="34" charset="0"/>
                <a:cs typeface="Arial" pitchFamily="34" charset="0"/>
              </a:rPr>
              <a:t>ноябрь</a:t>
            </a:r>
          </a:p>
          <a:p>
            <a:r>
              <a:rPr lang="ru-RU" sz="5400" b="1" dirty="0">
                <a:latin typeface="Arial" pitchFamily="34" charset="0"/>
                <a:cs typeface="Arial" pitchFamily="34" charset="0"/>
              </a:rPr>
              <a:t>декáбрь</a:t>
            </a:r>
            <a:endParaRPr lang="cs-CZ" sz="5400" b="1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4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QIBMB860\MP90018276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6672"/>
            <a:ext cx="7562263" cy="60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8267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229600" cy="1219200"/>
          </a:xfrm>
        </p:spPr>
        <p:txBody>
          <a:bodyPr>
            <a:noAutofit/>
          </a:bodyPr>
          <a:lstStyle/>
          <a:p>
            <a:pPr algn="ctr"/>
            <a:r>
              <a:rPr lang="az-Cyrl-AZ" sz="9600" b="1" dirty="0">
                <a:latin typeface="Arial" pitchFamily="34" charset="0"/>
                <a:cs typeface="Arial" pitchFamily="34" charset="0"/>
              </a:rPr>
              <a:t>Вр</a:t>
            </a:r>
            <a:r>
              <a:rPr lang="cs-CZ" sz="9600" b="1" dirty="0">
                <a:latin typeface="Arial" pitchFamily="34" charset="0"/>
                <a:cs typeface="Arial" pitchFamily="34" charset="0"/>
              </a:rPr>
              <a:t>é</a:t>
            </a:r>
            <a:r>
              <a:rPr lang="az-Cyrl-AZ" sz="9600" b="1" dirty="0">
                <a:latin typeface="Arial" pitchFamily="34" charset="0"/>
                <a:cs typeface="Arial" pitchFamily="34" charset="0"/>
              </a:rPr>
              <a:t>мя г</a:t>
            </a:r>
            <a:r>
              <a:rPr lang="cs-CZ" sz="9600" b="1" dirty="0">
                <a:latin typeface="Arial" pitchFamily="34" charset="0"/>
                <a:cs typeface="Arial" pitchFamily="34" charset="0"/>
              </a:rPr>
              <a:t>ó</a:t>
            </a:r>
            <a:r>
              <a:rPr lang="az-Cyrl-AZ" sz="9600" b="1" dirty="0" smtClean="0">
                <a:latin typeface="Arial" pitchFamily="34" charset="0"/>
                <a:cs typeface="Arial" pitchFamily="34" charset="0"/>
              </a:rPr>
              <a:t>да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9600" b="1" dirty="0" smtClean="0">
                <a:latin typeface="Arial" pitchFamily="34" charset="0"/>
                <a:cs typeface="Arial" pitchFamily="34" charset="0"/>
              </a:rPr>
            </a:br>
            <a:r>
              <a:rPr lang="cs-CZ" sz="8000" b="1" dirty="0" smtClean="0">
                <a:latin typeface="Arial" pitchFamily="34" charset="0"/>
                <a:cs typeface="Arial" pitchFamily="34" charset="0"/>
              </a:rPr>
              <a:t>Roční období</a:t>
            </a:r>
            <a:endParaRPr lang="cs-CZ" sz="8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1941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6" name="Picture 10" descr="C:\Users\Admin\AppData\Local\Microsoft\Windows\Temporary Internet Files\Content.IE5\IHF11LFI\MP9004388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788" y="332488"/>
            <a:ext cx="4261104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548408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az-Cyrl-AZ" sz="7200" b="1" dirty="0" smtClean="0">
                <a:latin typeface="Arial" pitchFamily="34" charset="0"/>
                <a:cs typeface="Arial" pitchFamily="34" charset="0"/>
              </a:rPr>
              <a:t>весн</a:t>
            </a:r>
            <a:r>
              <a:rPr lang="cs-CZ" sz="7200" b="1" dirty="0">
                <a:latin typeface="Arial" pitchFamily="34" charset="0"/>
                <a:cs typeface="Arial" pitchFamily="34" charset="0"/>
              </a:rPr>
              <a:t>á</a:t>
            </a:r>
          </a:p>
        </p:txBody>
      </p:sp>
      <p:pic>
        <p:nvPicPr>
          <p:cNvPr id="4098" name="Picture 2" descr="C:\Users\Admin\AppData\Local\Microsoft\Windows\Temporary Internet Files\Content.IE5\DNN2WEBW\MC9003468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462855"/>
            <a:ext cx="2379016" cy="23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Admin\AppData\Local\Microsoft\Windows\Temporary Internet Files\Content.IE5\UWDINS0I\MC9000206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091" y="5013176"/>
            <a:ext cx="1723644" cy="1589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Admin\AppData\Local\Microsoft\Windows\Temporary Internet Files\Content.IE5\UWDINS0I\MC9000243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26" y="49708"/>
            <a:ext cx="2557645" cy="24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IHF11LFI\MC9000301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31760" y="2612378"/>
            <a:ext cx="1511503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Admin\AppData\Local\Microsoft\Windows\Temporary Internet Files\Content.IE5\UWDINS0I\MC9003381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4197" y="2201162"/>
            <a:ext cx="3015946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414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7" descr="C:\Users\Admin\AppData\Local\Microsoft\Windows\Temporary Internet Files\Content.IE5\UWDINS0I\MC9003564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52" y="5345637"/>
            <a:ext cx="1815084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Admin\AppData\Local\Microsoft\Windows\Temporary Internet Files\Content.IE5\WSHQMAWC\MC9000900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924944"/>
            <a:ext cx="3422210" cy="3426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az-Cyrl-AZ" sz="7200" b="1" dirty="0">
                <a:latin typeface="Arial" pitchFamily="34" charset="0"/>
                <a:cs typeface="Arial" pitchFamily="34" charset="0"/>
              </a:rPr>
              <a:t>л</a:t>
            </a:r>
            <a:r>
              <a:rPr lang="cs-CZ" sz="7200" b="1" dirty="0">
                <a:latin typeface="Arial" pitchFamily="34" charset="0"/>
                <a:cs typeface="Arial" pitchFamily="34" charset="0"/>
              </a:rPr>
              <a:t>é</a:t>
            </a:r>
            <a:r>
              <a:rPr lang="az-Cyrl-AZ" sz="7200" b="1" dirty="0">
                <a:latin typeface="Arial" pitchFamily="34" charset="0"/>
                <a:cs typeface="Arial" pitchFamily="34" charset="0"/>
              </a:rPr>
              <a:t>то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Admin\AppData\Local\Microsoft\Windows\Temporary Internet Files\Content.IE5\0736J39Y\MC9003564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986920"/>
            <a:ext cx="1811426" cy="154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Admin\AppData\Local\Microsoft\Windows\Temporary Internet Files\Content.IE5\BH2YY3PZ\MC9000364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918" y="3932672"/>
            <a:ext cx="2213808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Admin\AppData\Local\Microsoft\Windows\Temporary Internet Files\Content.IE5\IHF11LFI\MC9000272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6672"/>
            <a:ext cx="3325638" cy="34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Admin\AppData\Local\Microsoft\Windows\Temporary Internet Files\Content.IE5\QIBMB860\MC9000224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20959"/>
            <a:ext cx="2480093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Admin\AppData\Local\Microsoft\Windows\Temporary Internet Files\Content.IE5\IHF11LFI\MC9000237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181" y="5480968"/>
            <a:ext cx="1679753" cy="1233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Admin\AppData\Local\Microsoft\Windows\Temporary Internet Files\Content.IE5\DNN2WEBW\MC90033127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1915" y="1578995"/>
            <a:ext cx="1818238" cy="1345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20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b="1" dirty="0">
                <a:latin typeface="Arial" pitchFamily="34" charset="0"/>
                <a:cs typeface="Arial" pitchFamily="34" charset="0"/>
              </a:rPr>
              <a:t>ó</a:t>
            </a:r>
            <a:r>
              <a:rPr lang="az-Cyrl-AZ" sz="7200" b="1" dirty="0">
                <a:latin typeface="Arial" pitchFamily="34" charset="0"/>
                <a:cs typeface="Arial" pitchFamily="34" charset="0"/>
              </a:rPr>
              <a:t>сень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Admin\AppData\Local\Microsoft\Windows\Temporary Internet Files\Content.IE5\QIBMB860\MC900309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162" y="3717016"/>
            <a:ext cx="3699663" cy="29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Admin\AppData\Local\Microsoft\Windows\Temporary Internet Files\Content.IE5\WSHQMAWC\MC9002394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4664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Admin\AppData\Local\Microsoft\Windows\Temporary Internet Files\Content.IE5\BH2YY3PZ\MC9003451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11661">
            <a:off x="87465" y="153008"/>
            <a:ext cx="1791310" cy="170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Admin\AppData\Local\Microsoft\Windows\Temporary Internet Files\Content.IE5\QIBMB860\MC9001857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559" y="1582371"/>
            <a:ext cx="2088490" cy="170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Admin\AppData\Local\Microsoft\Windows\Temporary Internet Files\Content.IE5\DNN2WEBW\MC9003618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65" y="1859278"/>
            <a:ext cx="2571282" cy="32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Admin\AppData\Local\Microsoft\Windows\Temporary Internet Files\Content.IE5\BH2YY3PZ\MC9002394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800932"/>
            <a:ext cx="1718135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Admin\AppData\Local\Microsoft\Windows\Temporary Internet Files\Content.IE5\QIBMB860\MC9003010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862" y="1611893"/>
            <a:ext cx="1825142" cy="1733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Admin\AppData\Local\Microsoft\Windows\Temporary Internet Files\Content.IE5\QIBMB860\MC900436294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290" y="19518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Admin\AppData\Local\Microsoft\Windows\Temporary Internet Files\Content.IE5\BH2YY3PZ\MC90033574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40549">
            <a:off x="2100266" y="4979916"/>
            <a:ext cx="1178042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Admin\AppData\Local\Microsoft\Windows\Temporary Internet Files\Content.IE5\0736J39Y\MC90029620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35" y="5122913"/>
            <a:ext cx="1728561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Admin\AppData\Local\Microsoft\Windows\Temporary Internet Files\Content.IE5\BH2YY3PZ\MC9003451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22723">
            <a:off x="1572983" y="202731"/>
            <a:ext cx="1791310" cy="170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6422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az-Cyrl-AZ" sz="7200" b="1" dirty="0">
                <a:latin typeface="Arial" pitchFamily="34" charset="0"/>
                <a:cs typeface="Arial" pitchFamily="34" charset="0"/>
              </a:rPr>
              <a:t>зим</a:t>
            </a:r>
            <a:r>
              <a:rPr lang="cs-CZ" sz="7200" b="1" dirty="0">
                <a:latin typeface="Arial" pitchFamily="34" charset="0"/>
                <a:cs typeface="Arial" pitchFamily="34" charset="0"/>
              </a:rPr>
              <a:t>á</a:t>
            </a:r>
          </a:p>
        </p:txBody>
      </p:sp>
      <p:pic>
        <p:nvPicPr>
          <p:cNvPr id="7171" name="Picture 3" descr="C:\Users\Admin\AppData\Local\Microsoft\Windows\Temporary Internet Files\Content.IE5\WSHQMAWC\MC9000904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358" y="3501008"/>
            <a:ext cx="1312752" cy="2367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Admin\AppData\Local\Microsoft\Windows\Temporary Internet Files\Content.IE5\UWDINS0I\MC9003318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7210" y="0"/>
            <a:ext cx="1788059" cy="171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Admin\AppData\Local\Microsoft\Windows\Temporary Internet Files\Content.IE5\BH2YY3PZ\MC9001830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60" y="3284984"/>
            <a:ext cx="3228298" cy="32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Admin\AppData\Local\Microsoft\Windows\Temporary Internet Files\Content.IE5\813Z5JN1\MC900090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497" y="3464984"/>
            <a:ext cx="3838349" cy="29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Admin\AppData\Local\Microsoft\Windows\Temporary Internet Files\Content.IE5\BH2YY3PZ\MC900300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34" y="242222"/>
            <a:ext cx="2749968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Admin\AppData\Local\Microsoft\Windows\Temporary Internet Files\Content.IE5\DNN2WEBW\MC9003537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504035"/>
            <a:ext cx="2906087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Admin\AppData\Local\Microsoft\Windows\Temporary Internet Files\Content.IE5\UWDINS0I\MC9003318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04035"/>
            <a:ext cx="1788059" cy="171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218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891136"/>
          </a:xfrm>
        </p:spPr>
        <p:txBody>
          <a:bodyPr/>
          <a:lstStyle/>
          <a:p>
            <a:pPr algn="ctr"/>
            <a:r>
              <a:rPr lang="cs-CZ" dirty="0" smtClean="0"/>
              <a:t>Veřejně </a:t>
            </a:r>
            <a:r>
              <a:rPr lang="cs-CZ" dirty="0"/>
              <a:t>dostupné zdroje – internet (Microsoft PowerPoint – klipart)</a:t>
            </a:r>
          </a:p>
          <a:p>
            <a:pPr algn="ctr"/>
            <a:r>
              <a:rPr lang="cs-CZ" i="1" dirty="0"/>
              <a:t>Http://www.translit.ru/</a:t>
            </a:r>
            <a:r>
              <a:rPr lang="cs-CZ" dirty="0"/>
              <a:t> [online]. 2002 [cit. 2011-05-09]. </a:t>
            </a:r>
            <a:r>
              <a:rPr lang="az-Cyrl-AZ" dirty="0"/>
              <a:t>транслитерация - переводчик с транслита. </a:t>
            </a:r>
            <a:r>
              <a:rPr lang="cs-CZ" dirty="0"/>
              <a:t>Dostupné z WWW: &lt;translit.ru&gt;.</a:t>
            </a:r>
          </a:p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373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58</TotalTime>
  <Words>165</Words>
  <Application>Microsoft Office PowerPoint</Application>
  <PresentationFormat>Předvádění na obrazovce (4:3)</PresentationFormat>
  <Paragraphs>44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Šablona 32</vt:lpstr>
      <vt:lpstr>Měsíce, dny v týdnu </vt:lpstr>
      <vt:lpstr>Неделя = týden</vt:lpstr>
      <vt:lpstr>Prezentace aplikace PowerPoint</vt:lpstr>
      <vt:lpstr>Мéсяцы = měsíce</vt:lpstr>
      <vt:lpstr>Prezentace aplikace PowerPoint</vt:lpstr>
      <vt:lpstr>Prezentace aplikace PowerPoint</vt:lpstr>
      <vt:lpstr>Врéмя гóда Roční období</vt:lpstr>
      <vt:lpstr>       веснá</vt:lpstr>
      <vt:lpstr>лéто</vt:lpstr>
      <vt:lpstr>óсень</vt:lpstr>
      <vt:lpstr>зимá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</dc:title>
  <dc:creator>Admin</dc:creator>
  <cp:lastModifiedBy>Admin</cp:lastModifiedBy>
  <cp:revision>25</cp:revision>
  <dcterms:created xsi:type="dcterms:W3CDTF">2011-09-28T15:27:13Z</dcterms:created>
  <dcterms:modified xsi:type="dcterms:W3CDTF">2011-10-20T18:47:53Z</dcterms:modified>
</cp:coreProperties>
</file>