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8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niortip.cz/portal/cz/seniortip/article/2540/Image/ucitelka.jpg" TargetMode="External"/><Relationship Id="rId3" Type="http://schemas.openxmlformats.org/officeDocument/2006/relationships/hyperlink" Target="http://www.globalni-cteni.cz/project/images/verejne/skola_hracky/skola_text.jpg" TargetMode="External"/><Relationship Id="rId7" Type="http://schemas.openxmlformats.org/officeDocument/2006/relationships/hyperlink" Target="http://www.praktik-hb.cz/wp-content/uploads/satna.jpg" TargetMode="External"/><Relationship Id="rId12" Type="http://schemas.openxmlformats.org/officeDocument/2006/relationships/hyperlink" Target="http://zakladniskola.chrudim.cz/sites/default/files/imce/dva%20%C5%A1kol%C3%A1ci.jpg" TargetMode="External"/><Relationship Id="rId2" Type="http://schemas.openxmlformats.org/officeDocument/2006/relationships/hyperlink" Target="http://www.zszajeci.cz/osk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spbrno.cz/gallery/teloc/P1180035.jpg" TargetMode="External"/><Relationship Id="rId11" Type="http://schemas.openxmlformats.org/officeDocument/2006/relationships/hyperlink" Target="http://2.bp.blogspot.com/-_Qb0vnQAIFM/TZsi5p7p8rI/AAAAAAAAAD4/SVBPIbK_glk/s1600/kucha%C5%99ka.gif" TargetMode="External"/><Relationship Id="rId5" Type="http://schemas.openxmlformats.org/officeDocument/2006/relationships/hyperlink" Target="http://www.zstgm7.cz/obrazky/DSC07335.JPG" TargetMode="External"/><Relationship Id="rId10" Type="http://schemas.openxmlformats.org/officeDocument/2006/relationships/hyperlink" Target="http://www.hrtus-clean.cz/userFiles/uklizecka2.jpg" TargetMode="External"/><Relationship Id="rId4" Type="http://schemas.openxmlformats.org/officeDocument/2006/relationships/hyperlink" Target="http://img.radio.cz/pictures/lidi/pozdrav.jpg" TargetMode="External"/><Relationship Id="rId9" Type="http://schemas.openxmlformats.org/officeDocument/2006/relationships/hyperlink" Target="http://www.msukrajinska.cz/skolnik/skolnik_col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Jsem ŠKOLÁK I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94426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V/2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3 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58090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5. 9.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1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4. 9. 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92896"/>
            <a:ext cx="5112568" cy="11171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Jsem školák I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</a:t>
            </a:r>
            <a:r>
              <a:rPr lang="cs-CZ" sz="1400" dirty="0" smtClean="0">
                <a:latin typeface="Arial - 18"/>
              </a:rPr>
              <a:t>Mgr. </a:t>
            </a:r>
            <a:r>
              <a:rPr lang="cs-CZ" sz="1400" smtClean="0">
                <a:latin typeface="Arial - 18"/>
              </a:rPr>
              <a:t>Martina Kosová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1.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Prvouka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škola, šatna, jídelna, ředitel, zástupce, školník, učitel, uklízečka, tělocvična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VY_52_INOVACE_3/28_JSEM ŠKOLÁK I 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1. třídy základní školy k předmětu Prvouka.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prostory školy a orientaci ve škole.</a:t>
            </a:r>
          </a:p>
          <a:p>
            <a:r>
              <a:rPr lang="cs-CZ" sz="2800" dirty="0" smtClean="0"/>
              <a:t>Následující stránky jsou věnovány vstupu do školy a prvotnímu seznámení se se školním během.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ŠKOLA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100" name="Picture 4" descr="http://www.zszajeci.cz/images/stories/skola/skola_zi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7893"/>
            <a:ext cx="7546809" cy="5660107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5652120" y="836712"/>
            <a:ext cx="72008" cy="29523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676456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lobalni-cteni.cz/project/images/verejne/skola_hracky/skola_tex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60648"/>
            <a:ext cx="4824536" cy="62478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6021288"/>
            <a:ext cx="2952328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NAMALUJME SI SPOLEČNĚ NAŠI ŠKOLU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4941168"/>
            <a:ext cx="360040" cy="36933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4941168"/>
            <a:ext cx="288032" cy="36933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548680"/>
            <a:ext cx="18002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Práce s učebnicí str.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ŠKOLA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Pojďte děti, teď si společně projdeme školu.</a:t>
            </a:r>
          </a:p>
          <a:p>
            <a:endParaRPr lang="cs-CZ" dirty="0" smtClean="0"/>
          </a:p>
          <a:p>
            <a:r>
              <a:rPr lang="cs-CZ" dirty="0" smtClean="0"/>
              <a:t>Půjdeme se podívat do šatny, do jídelny,        do tělocvičny …</a:t>
            </a:r>
          </a:p>
          <a:p>
            <a:endParaRPr lang="cs-CZ" dirty="0" smtClean="0"/>
          </a:p>
          <a:p>
            <a:r>
              <a:rPr lang="cs-CZ" dirty="0" smtClean="0"/>
              <a:t>Zjistíme, kde sídlí pan ředitel, paní zástupkyně, pan školník …..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ZDRAVENÍ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1506" name="Picture 2" descr="http://img.radio.cz/pictures/lidi/pozdra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7200800" cy="51487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604448" y="652534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ZDRAVENÍ ve škole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196752"/>
            <a:ext cx="3271639" cy="4947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460432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23555" name="Picture 3" descr="http://www.msukrajinska.cz/skolnik/skolnik_col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340768"/>
            <a:ext cx="2381250" cy="47625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3528" y="551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23557" name="Picture 5" descr="http://www.hrtus-clean.cz/userFiles/uklizecka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340768"/>
            <a:ext cx="2508869" cy="200709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004048" y="29249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23559" name="Picture 7" descr="http://2.bp.blogspot.com/-_Qb0vnQAIFM/TZsi5p7p8rI/AAAAAAAAAD4/SVBPIbK_glk/s1600/kucha%25C5%2599ka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3429000"/>
            <a:ext cx="2571750" cy="321945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932040" y="63093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Co jsem viděl ve škole?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Viděl jsem ve škole třídu.</a:t>
            </a:r>
          </a:p>
        </p:txBody>
      </p:sp>
      <p:pic>
        <p:nvPicPr>
          <p:cNvPr id="22532" name="Picture 4" descr="http://www.zstgm7.cz/obrazky/DSC073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276872"/>
            <a:ext cx="6557367" cy="437157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316416" y="64533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Co jsem viděl ve škole?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Viděl jsem ve škole třídu a tělocvičnu.</a:t>
            </a:r>
          </a:p>
        </p:txBody>
      </p:sp>
      <p:pic>
        <p:nvPicPr>
          <p:cNvPr id="24578" name="Picture 2" descr="http://www.sspbrno.cz/gallery/teloc/P11800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988840"/>
            <a:ext cx="6277000" cy="470775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32440" y="652534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Co jsem viděl ve škole?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Viděl jsem ve škole třídu, tělocvičnu a šatnu.</a:t>
            </a:r>
          </a:p>
        </p:txBody>
      </p:sp>
      <p:pic>
        <p:nvPicPr>
          <p:cNvPr id="25602" name="Picture 2" descr="http://www.praktik-hb.cz/wp-content/uploads/sat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88840"/>
            <a:ext cx="6025245" cy="451559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32440" y="64533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Vyprávění zážitků z prvního dne        ve škole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zakladniskola.chrudim.cz/sites/default/files/imce/dva%20%C5%A1kol%C3%A1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84784"/>
            <a:ext cx="6336705" cy="521364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64288" y="6309320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  <a:latin typeface="Calibri"/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 </a:t>
            </a:r>
            <a:endParaRPr lang="cs-CZ" sz="1600" b="1" u="sng" dirty="0" smtClean="0"/>
          </a:p>
          <a:p>
            <a:r>
              <a:rPr lang="cs-CZ" sz="1600" b="1" u="sng" dirty="0" smtClean="0"/>
              <a:t>OBRÁZKY</a:t>
            </a:r>
            <a:r>
              <a:rPr lang="cs-CZ" sz="1600" dirty="0" smtClean="0"/>
              <a:t>(staženy 4. 9. 2012 od 10.00 – 23. 00):</a:t>
            </a:r>
            <a:endParaRPr lang="cs-CZ" sz="1600" b="1" u="sng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zszajeci.cz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oskole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globalni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cteni.cz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project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verejne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skola</a:t>
            </a:r>
            <a:r>
              <a:rPr lang="cs-CZ" sz="1600" dirty="0" smtClean="0">
                <a:hlinkClick r:id="rId3"/>
              </a:rPr>
              <a:t>_</a:t>
            </a:r>
            <a:r>
              <a:rPr lang="cs-CZ" sz="1600" dirty="0" err="1" smtClean="0">
                <a:hlinkClick r:id="rId3"/>
              </a:rPr>
              <a:t>hracky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skola</a:t>
            </a:r>
            <a:r>
              <a:rPr lang="cs-CZ" sz="1600" dirty="0" smtClean="0">
                <a:hlinkClick r:id="rId3"/>
              </a:rPr>
              <a:t>_text.</a:t>
            </a:r>
            <a:r>
              <a:rPr lang="cs-CZ" sz="1600" dirty="0" err="1" smtClean="0">
                <a:hlinkClick r:id="rId3"/>
              </a:rPr>
              <a:t>jpg</a:t>
            </a:r>
            <a:endParaRPr lang="cs-CZ" sz="1600" dirty="0" smtClean="0"/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http://img.radio.cz/pictures/lidi/pozdrav.jpg</a:t>
            </a:r>
            <a:endParaRPr lang="cs-CZ" sz="1600" dirty="0" smtClean="0"/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http://www.zstgm7.cz/</a:t>
            </a:r>
            <a:r>
              <a:rPr lang="cs-CZ" sz="1600" dirty="0" err="1" smtClean="0">
                <a:hlinkClick r:id="rId5"/>
              </a:rPr>
              <a:t>obrazky</a:t>
            </a:r>
            <a:r>
              <a:rPr lang="cs-CZ" sz="1600" dirty="0" smtClean="0">
                <a:hlinkClick r:id="rId5"/>
              </a:rPr>
              <a:t>/DSC07335.JPG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sspbrno.cz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gallery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teloc</a:t>
            </a:r>
            <a:r>
              <a:rPr lang="cs-CZ" sz="1600" dirty="0" smtClean="0">
                <a:hlinkClick r:id="rId6"/>
              </a:rPr>
              <a:t>/P1180035.jpg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http://www.praktik-</a:t>
            </a:r>
            <a:r>
              <a:rPr lang="cs-CZ" sz="1600" dirty="0" err="1" smtClean="0">
                <a:hlinkClick r:id="rId7"/>
              </a:rPr>
              <a:t>hb.cz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wp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content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uploads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satna.jpg</a:t>
            </a:r>
            <a:endParaRPr lang="cs-CZ" sz="1600" dirty="0" smtClean="0"/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seniortip.cz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portal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seniortip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article</a:t>
            </a:r>
            <a:r>
              <a:rPr lang="cs-CZ" sz="1600" dirty="0" smtClean="0">
                <a:hlinkClick r:id="rId8"/>
              </a:rPr>
              <a:t>/2540/Image/</a:t>
            </a:r>
            <a:r>
              <a:rPr lang="cs-CZ" sz="1600" dirty="0" err="1" smtClean="0">
                <a:hlinkClick r:id="rId8"/>
              </a:rPr>
              <a:t>ucitelka.jpg</a:t>
            </a:r>
            <a:endParaRPr lang="cs-CZ" sz="1600" dirty="0" smtClean="0"/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msukrajinska.cz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skolnik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skolnik</a:t>
            </a:r>
            <a:r>
              <a:rPr lang="cs-CZ" sz="1600" dirty="0" smtClean="0">
                <a:hlinkClick r:id="rId9"/>
              </a:rPr>
              <a:t>_</a:t>
            </a:r>
            <a:r>
              <a:rPr lang="cs-CZ" sz="1600" dirty="0" err="1" smtClean="0">
                <a:hlinkClick r:id="rId9"/>
              </a:rPr>
              <a:t>col.gif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hrtus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clean.cz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userFiles</a:t>
            </a:r>
            <a:r>
              <a:rPr lang="cs-CZ" sz="1600" dirty="0" smtClean="0">
                <a:hlinkClick r:id="rId10"/>
              </a:rPr>
              <a:t>/uklizecka2.jpg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1"/>
              </a:rPr>
              <a:t>http://2.bp.blogspot.com/-_Qb0vnQAIFM/TZsi5p7p8rI/AAAAAAAAAD4/</a:t>
            </a:r>
            <a:r>
              <a:rPr lang="cs-CZ" sz="1600" dirty="0" err="1" smtClean="0">
                <a:hlinkClick r:id="rId11"/>
              </a:rPr>
              <a:t>SVBPIbK</a:t>
            </a:r>
            <a:r>
              <a:rPr lang="cs-CZ" sz="1600" dirty="0" smtClean="0">
                <a:hlinkClick r:id="rId11"/>
              </a:rPr>
              <a:t>_</a:t>
            </a:r>
            <a:r>
              <a:rPr lang="cs-CZ" sz="1600" dirty="0" err="1" smtClean="0">
                <a:hlinkClick r:id="rId11"/>
              </a:rPr>
              <a:t>glk</a:t>
            </a:r>
            <a:r>
              <a:rPr lang="cs-CZ" sz="1600" dirty="0" smtClean="0">
                <a:hlinkClick r:id="rId11"/>
              </a:rPr>
              <a:t>/s1600/</a:t>
            </a:r>
            <a:r>
              <a:rPr lang="cs-CZ" sz="1600" dirty="0" err="1" smtClean="0">
                <a:hlinkClick r:id="rId11"/>
              </a:rPr>
              <a:t>kucha</a:t>
            </a:r>
            <a:r>
              <a:rPr lang="cs-CZ" sz="1600" dirty="0" smtClean="0">
                <a:hlinkClick r:id="rId11"/>
              </a:rPr>
              <a:t>%25C5%2599ka.gif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2"/>
              </a:rPr>
              <a:t>http://zakladniskola.chrudim.cz/sites/default/files/imce/dva%20%C5%A1kol%C3%A1ci.jpg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368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 Jsem ŠKOLÁK I</vt:lpstr>
      <vt:lpstr>Snímek 2</vt:lpstr>
      <vt:lpstr>Snímek 3</vt:lpstr>
      <vt:lpstr>ANOTACE</vt:lpstr>
      <vt:lpstr>ŠKOLA</vt:lpstr>
      <vt:lpstr>Snímek 6</vt:lpstr>
      <vt:lpstr>ŠKOLA</vt:lpstr>
      <vt:lpstr>ZDRAVENÍ</vt:lpstr>
      <vt:lpstr>ZDRAVENÍ ve škole</vt:lpstr>
      <vt:lpstr>Co jsem viděl ve škole?</vt:lpstr>
      <vt:lpstr>Co jsem viděl ve škole?</vt:lpstr>
      <vt:lpstr>Co jsem viděl ve škole?</vt:lpstr>
      <vt:lpstr>Vyprávění zážitků z prvního dne        ve škole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51</cp:revision>
  <dcterms:created xsi:type="dcterms:W3CDTF">2012-12-29T09:34:39Z</dcterms:created>
  <dcterms:modified xsi:type="dcterms:W3CDTF">2013-05-30T15:57:45Z</dcterms:modified>
</cp:coreProperties>
</file>