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82" r:id="rId6"/>
    <p:sldId id="294" r:id="rId7"/>
    <p:sldId id="283" r:id="rId8"/>
    <p:sldId id="284" r:id="rId9"/>
    <p:sldId id="285" r:id="rId10"/>
    <p:sldId id="287" r:id="rId11"/>
    <p:sldId id="288" r:id="rId12"/>
    <p:sldId id="295" r:id="rId13"/>
    <p:sldId id="296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rbst_(MW_2010.11.13.).jpg" TargetMode="External"/><Relationship Id="rId7" Type="http://schemas.openxmlformats.org/officeDocument/2006/relationships/hyperlink" Target="http://cs.wikipedia.org/wiki/Soubor:GoldenMedows.jpg" TargetMode="External"/><Relationship Id="rId2" Type="http://schemas.openxmlformats.org/officeDocument/2006/relationships/hyperlink" Target="http://cs.wikipedia.org/wiki/Meteorolog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rvy" TargetMode="External"/><Relationship Id="rId5" Type="http://schemas.openxmlformats.org/officeDocument/2006/relationships/hyperlink" Target="http://cs.wikipedia.org/wiki/Listy" TargetMode="External"/><Relationship Id="rId4" Type="http://schemas.openxmlformats.org/officeDocument/2006/relationships/hyperlink" Target="http://cs.wikipedia.org/wiki/Plo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Podzim 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249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3. 10.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1. 10.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5400600" cy="1180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Podzim I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podzimní krajina, plody podzimu, barvy podzimu, podzimní počasí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VY_52_INOVACE_3/35_PODZIM I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procvičit témata týkající se pozorování proměn přírody na podzim.</a:t>
            </a:r>
          </a:p>
          <a:p>
            <a:r>
              <a:rPr lang="cs-CZ" sz="2800" dirty="0" smtClean="0"/>
              <a:t>Následující stránky jsou věnovány konkrétně podzimu, jeho barvám, náladě  a pranostikám.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PODZIM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1266" name="Picture 2" descr="http://files.cestakezdravi.eu/200000680-d756fd850a/podzim-v-japons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776864" cy="52051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  Podzim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Den se zkracuje.</a:t>
            </a:r>
          </a:p>
          <a:p>
            <a:r>
              <a:rPr lang="cs-CZ" b="1" dirty="0" smtClean="0"/>
              <a:t>Brzy se stmívá.</a:t>
            </a:r>
          </a:p>
          <a:p>
            <a:r>
              <a:rPr lang="cs-CZ" b="1" dirty="0" smtClean="0"/>
              <a:t>Ochlazuje se – tepleji se oblékáme.</a:t>
            </a:r>
          </a:p>
          <a:p>
            <a:r>
              <a:rPr lang="cs-CZ" b="1" dirty="0" smtClean="0"/>
              <a:t>Barva listí.</a:t>
            </a:r>
          </a:p>
          <a:p>
            <a:r>
              <a:rPr lang="cs-CZ" b="1" dirty="0" smtClean="0"/>
              <a:t>Mlha, jinovatka, déšť.</a:t>
            </a:r>
          </a:p>
          <a:p>
            <a:r>
              <a:rPr lang="cs-CZ" b="1" u="sng" dirty="0" smtClean="0"/>
              <a:t>Hry dětí- </a:t>
            </a:r>
            <a:r>
              <a:rPr lang="cs-CZ" b="1" dirty="0" smtClean="0"/>
              <a:t>pouštění draků, vyrábění větrníků, ohníčky, pečení brambor.</a:t>
            </a:r>
          </a:p>
          <a:p>
            <a:r>
              <a:rPr lang="cs-CZ" b="1" dirty="0" smtClean="0"/>
              <a:t>Houfování a odlet ptáků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PODZIMNÍ KRAJINA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9218" name="Picture 2" descr="Soubor:Herbst (MW 2010.11.13.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6048672" cy="4838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PLODY PODZIMU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9698" name="Picture 2" descr="http://citron.blueboard.cz/galerie/podzi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628800"/>
            <a:ext cx="6667500" cy="49149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  BARVY PODZIMU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60432" y="61653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0722" name="Picture 2" descr="http://files.jogamasazemost.cz/200000374-06aae07a4f/podzi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7898709" cy="53076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BARVY PODZIMU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5811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32772" name="Picture 4" descr="http://i.idnes.cz/09/093/gal/VES2e0187_Liceni_barvy_podzimu_zi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9516" y="1484784"/>
            <a:ext cx="6937110" cy="50405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PODZIMNÍ POČASÍ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3794" name="Picture 2" descr="http://iam.kryspin.net/wp-content/uploads/2009/10/podzimni-rosa-na-lis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5219700" cy="32194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69269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33796" name="Picture 4" descr="http://i.idnes.cz/12/083/cl6/JB455c89_reuter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0" y="3638549"/>
            <a:ext cx="5048250" cy="32194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676456" y="32849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PODZIMNÍ POČASÍ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8460432" cy="3317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940152" y="5013176"/>
            <a:ext cx="24482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Práce s učebnicí str. 9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949280"/>
            <a:ext cx="567232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PODZIMNÍ MĚSÍCE = ZÁŘÍ, ŘÍJEN, LISTOPAD</a:t>
            </a:r>
            <a:endParaRPr lang="cs-CZ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8421935" cy="563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940152" y="6309320"/>
            <a:ext cx="221182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Práce s učebnicí str. 9</a:t>
            </a: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1. 10.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http://cs.wikipedia.org/wiki/Meteorologie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http://cs.wikipedia.org/wiki/Soubor:Herbst_%28MW_2010.11.13.%29.jpg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http://cs.wikipedia.org/wiki/Plody</a:t>
            </a:r>
            <a:endParaRPr lang="cs-CZ" sz="1600" dirty="0" smtClean="0"/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http://cs.wikipedia.org/wiki/Listy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6"/>
              </a:rPr>
              <a:t>http://cs.wikipedia.org/wiki/Barvy</a:t>
            </a:r>
            <a:r>
              <a:rPr lang="cs-CZ" sz="1600" dirty="0" smtClean="0"/>
              <a:t>  </a:t>
            </a:r>
          </a:p>
          <a:p>
            <a:r>
              <a:rPr lang="cs-CZ" sz="1600" dirty="0" smtClean="0"/>
              <a:t>10, 11) </a:t>
            </a:r>
            <a:r>
              <a:rPr lang="cs-CZ" sz="1600" dirty="0" smtClean="0">
                <a:hlinkClick r:id="rId7"/>
              </a:rPr>
              <a:t>http://cs.wikipedia.org/wiki/Soubor:GoldenMedows.jpg</a:t>
            </a:r>
            <a:r>
              <a:rPr lang="cs-CZ" sz="1600" dirty="0" smtClean="0"/>
              <a:t>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310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 Podzim I</vt:lpstr>
      <vt:lpstr>Snímek 2</vt:lpstr>
      <vt:lpstr>Snímek 3</vt:lpstr>
      <vt:lpstr>ANOTACE</vt:lpstr>
      <vt:lpstr>PODZIM</vt:lpstr>
      <vt:lpstr>          Podzim</vt:lpstr>
      <vt:lpstr>PODZIMNÍ KRAJINA</vt:lpstr>
      <vt:lpstr>PLODY PODZIMU</vt:lpstr>
      <vt:lpstr>          BARVY PODZIMU</vt:lpstr>
      <vt:lpstr>BARVY PODZIMU</vt:lpstr>
      <vt:lpstr>PODZIMNÍ POČASÍ</vt:lpstr>
      <vt:lpstr>PODZIMNÍ POČASÍ</vt:lpstr>
      <vt:lpstr>Snímek 13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79</cp:revision>
  <dcterms:created xsi:type="dcterms:W3CDTF">2012-12-29T09:34:39Z</dcterms:created>
  <dcterms:modified xsi:type="dcterms:W3CDTF">2013-05-30T15:59:32Z</dcterms:modified>
</cp:coreProperties>
</file>