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74" r:id="rId4"/>
    <p:sldId id="258" r:id="rId5"/>
    <p:sldId id="283" r:id="rId6"/>
    <p:sldId id="289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51DFD-D81B-461A-88C6-DB98847DCE8D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200F58-D082-40C7-A1C3-590CD7465D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7900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ola.staracervenavoda.cz/wp-content/uploads/2010/04/P1020586.JPG" TargetMode="External"/><Relationship Id="rId13" Type="http://schemas.openxmlformats.org/officeDocument/2006/relationships/hyperlink" Target="http://www.topeni-korinek.cz/obrazy/wc3892.jpg" TargetMode="External"/><Relationship Id="rId3" Type="http://schemas.openxmlformats.org/officeDocument/2006/relationships/hyperlink" Target="http://www.esf-kvalita1.cz/portfolio/zaciname/ulozne_prostory_portfolio/ukladani_ve_tride_ZS_Opava_upr.jpg" TargetMode="External"/><Relationship Id="rId7" Type="http://schemas.openxmlformats.org/officeDocument/2006/relationships/hyperlink" Target="http://wiki.rvp.cz/@api/deki/files/11947/=dopravka2-1.JPG?size=webview" TargetMode="External"/><Relationship Id="rId12" Type="http://schemas.openxmlformats.org/officeDocument/2006/relationships/hyperlink" Target="http://equilibrios.files.wordpress.com/2009/04/wc.png" TargetMode="External"/><Relationship Id="rId2" Type="http://schemas.openxmlformats.org/officeDocument/2006/relationships/hyperlink" Target="http://img9.ct24.cz/cache/616x347/article/26/2594/259377.jpg?13194638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361/872/932c86962b_69762033_o2.jpg" TargetMode="External"/><Relationship Id="rId11" Type="http://schemas.openxmlformats.org/officeDocument/2006/relationships/hyperlink" Target="http://i.lidovky.cz/10/053/lngal/GLU3340ef_ruce.jpg" TargetMode="External"/><Relationship Id="rId5" Type="http://schemas.openxmlformats.org/officeDocument/2006/relationships/hyperlink" Target="http://www.skoly.cz/vytvarna-soutez-1/110000013001000000/prohlidka-souteznich-fotek/data/VS/big-1545.jpg" TargetMode="External"/><Relationship Id="rId10" Type="http://schemas.openxmlformats.org/officeDocument/2006/relationships/hyperlink" Target="http://www.kancelarske-zidle-kresla.cz/shop/obrazky/ka/zidle/kovonax/lavice_karst-big.jpg" TargetMode="External"/><Relationship Id="rId4" Type="http://schemas.openxmlformats.org/officeDocument/2006/relationships/hyperlink" Target="http://www.hornomep.cz/sites/default/files/obrazky/obecne/zvon.gif" TargetMode="External"/><Relationship Id="rId9" Type="http://schemas.openxmlformats.org/officeDocument/2006/relationships/hyperlink" Target="http://2.bp.blogspot.com/-Et4Xm7gfX7s/Tk2XeJ9eQPI/AAAAAAAAABI/IdeouAjqp5Q/s1600/Pantomima+fot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TŘÍDA o přestávce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Šablona: V/2 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94094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19.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18.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20888"/>
            <a:ext cx="5544696" cy="12116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Třída o přestávce 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Martina Kosová</a:t>
            </a:r>
            <a:r>
              <a:rPr lang="cs-CZ" sz="1400" dirty="0" smtClean="0">
                <a:latin typeface="Arial - 18"/>
              </a:rPr>
              <a:t>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725959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</a:t>
            </a:r>
            <a:r>
              <a:rPr lang="cs-CZ" sz="1400" dirty="0" smtClean="0"/>
              <a:t>PŘESTÁVKA, SVAČINA, PITNÝ REŽIM, ČINNOSTI O PŘESTÁVCE, MYTÍ TABULE, PŘÍPRAVA VĚCÍ</a:t>
            </a:r>
          </a:p>
          <a:p>
            <a:r>
              <a:rPr lang="cs-CZ" sz="1400" dirty="0" smtClean="0"/>
              <a:t>	      NA HODINU</a:t>
            </a:r>
          </a:p>
          <a:p>
            <a:r>
              <a:rPr lang="cs-CZ" sz="1400" dirty="0" smtClean="0">
                <a:latin typeface="Arial - 18"/>
              </a:rPr>
              <a:t>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VY_52_INOVACE_3/32_TŘÍDA O PŘESTÁVCE 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návyky školní hygieny o přestávce, </a:t>
            </a:r>
            <a:r>
              <a:rPr lang="cs-CZ" sz="2800" dirty="0" err="1" smtClean="0"/>
              <a:t>sebeobsluhu</a:t>
            </a:r>
            <a:r>
              <a:rPr lang="cs-CZ" sz="2800" dirty="0" smtClean="0"/>
              <a:t>, stravování a základy sebekázně.</a:t>
            </a:r>
          </a:p>
          <a:p>
            <a:r>
              <a:rPr lang="cs-CZ" sz="2800" dirty="0" smtClean="0"/>
              <a:t>Následující stránky jsou věnovány aktivitám a činnostem žáků o přestávce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img9.ct24.cz/cache/616x347/article/26/2594/259377.jpg?131946389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8308613" cy="4680520"/>
          </a:xfrm>
          <a:prstGeom prst="rect">
            <a:avLst/>
          </a:prstGeom>
          <a:noFill/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691680" y="274638"/>
            <a:ext cx="532859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Třída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TŘÍDA ve vyučovací hodině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22" name="Picture 2" descr="http://www.esf-kvalita1.cz/portfolio/zaciname/ulozne_prostory_portfolio/ukladani_ve_tride_ZS_Opava_up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61677"/>
            <a:ext cx="7333849" cy="549632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460432" y="65253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TŘÍDA o přestávce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9087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6" name="Picture 2" descr="http://www.hornomep.cz/sites/default/files/obrazky/obecne/zv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1937422" cy="1656184"/>
          </a:xfrm>
          <a:prstGeom prst="rect">
            <a:avLst/>
          </a:prstGeom>
          <a:noFill/>
        </p:spPr>
      </p:pic>
      <p:pic>
        <p:nvPicPr>
          <p:cNvPr id="1028" name="Picture 4" descr="http://www.skoly.cz/vytvarna-soutez-1/110000013001000000/prohlidka-souteznich-fotek/data/VS/big-15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556792"/>
            <a:ext cx="7074838" cy="499226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907704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2276872"/>
            <a:ext cx="1623842" cy="3970318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PŘESTÁVKA</a:t>
            </a:r>
          </a:p>
          <a:p>
            <a:endParaRPr lang="cs-CZ" b="1" dirty="0" smtClean="0"/>
          </a:p>
          <a:p>
            <a:r>
              <a:rPr lang="cs-CZ" b="1" dirty="0" smtClean="0"/>
              <a:t>SVAČINA</a:t>
            </a:r>
          </a:p>
          <a:p>
            <a:endParaRPr lang="cs-CZ" b="1" dirty="0" smtClean="0"/>
          </a:p>
          <a:p>
            <a:r>
              <a:rPr lang="cs-CZ" b="1" dirty="0" smtClean="0"/>
              <a:t>PITNÝ REŽIM</a:t>
            </a:r>
          </a:p>
          <a:p>
            <a:endParaRPr lang="cs-CZ" b="1" dirty="0" smtClean="0"/>
          </a:p>
          <a:p>
            <a:r>
              <a:rPr lang="cs-CZ" b="1" dirty="0" smtClean="0"/>
              <a:t>ČINNOSTI </a:t>
            </a:r>
          </a:p>
          <a:p>
            <a:r>
              <a:rPr lang="cs-CZ" b="1" dirty="0" smtClean="0"/>
              <a:t>O PŘESTÁVCE</a:t>
            </a:r>
          </a:p>
          <a:p>
            <a:endParaRPr lang="cs-CZ" b="1" dirty="0" smtClean="0"/>
          </a:p>
          <a:p>
            <a:r>
              <a:rPr lang="cs-CZ" b="1" dirty="0" smtClean="0"/>
              <a:t>MYTÍ TABULE</a:t>
            </a:r>
          </a:p>
          <a:p>
            <a:endParaRPr lang="cs-CZ" b="1" dirty="0" smtClean="0"/>
          </a:p>
          <a:p>
            <a:r>
              <a:rPr lang="cs-CZ" b="1" dirty="0" smtClean="0"/>
              <a:t>PŘÍPRAVA VĚCÍ</a:t>
            </a:r>
          </a:p>
          <a:p>
            <a:r>
              <a:rPr lang="cs-CZ" b="1" dirty="0" smtClean="0"/>
              <a:t>NA HODINU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        CO děláme o přestávce?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9087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6" name="Picture 2" descr="http://www.hornomep.cz/sites/default/files/obrazky/obecne/zv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1937422" cy="16561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388424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33794" name="Picture 2" descr="http://nd04.jxs.cz/361/872/932c86962b_69762033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24744"/>
            <a:ext cx="4295775" cy="3219451"/>
          </a:xfrm>
          <a:prstGeom prst="rect">
            <a:avLst/>
          </a:prstGeom>
          <a:noFill/>
        </p:spPr>
      </p:pic>
      <p:pic>
        <p:nvPicPr>
          <p:cNvPr id="33796" name="Picture 4" descr="http://wiki.rvp.cz/@api/deki/files/11947/=dopravka2-1.JPG?size=webvie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060848"/>
            <a:ext cx="3847913" cy="364502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1520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33798" name="Picture 6" descr="http://www.skola.staracervenavoda.cz/wp-content/uploads/2010/04/P102058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149080"/>
            <a:ext cx="3359671" cy="25178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884368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661248"/>
            <a:ext cx="2067810" cy="1200329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POŘÁDEK NA LAVICI</a:t>
            </a:r>
          </a:p>
          <a:p>
            <a:r>
              <a:rPr lang="cs-CZ" dirty="0" smtClean="0"/>
              <a:t>POŘÁDEK V LAVICI</a:t>
            </a:r>
          </a:p>
          <a:p>
            <a:r>
              <a:rPr lang="cs-CZ" dirty="0" smtClean="0"/>
              <a:t>KAMARÁD</a:t>
            </a:r>
          </a:p>
          <a:p>
            <a:r>
              <a:rPr lang="cs-CZ" dirty="0" smtClean="0"/>
              <a:t>KAMARÁDSTVÍ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9087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6" name="Picture 2" descr="http://www.hornomep.cz/sites/default/files/obrazky/obecne/zv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1937422" cy="1656184"/>
          </a:xfrm>
          <a:prstGeom prst="rect">
            <a:avLst/>
          </a:prstGeom>
          <a:noFill/>
        </p:spPr>
      </p:pic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24055"/>
            <a:ext cx="4770165" cy="6633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7596336" y="3861048"/>
            <a:ext cx="136815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Práce                 s učebnicí a obrázkem str. 5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7" y="3284984"/>
            <a:ext cx="2016223" cy="2308324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HODNÝ </a:t>
            </a:r>
          </a:p>
          <a:p>
            <a:r>
              <a:rPr lang="cs-CZ" b="1" dirty="0" smtClean="0"/>
              <a:t>ZLÝ</a:t>
            </a:r>
          </a:p>
          <a:p>
            <a:r>
              <a:rPr lang="cs-CZ" b="1" dirty="0" smtClean="0"/>
              <a:t>NEPOŘÁDNÝ</a:t>
            </a:r>
          </a:p>
          <a:p>
            <a:r>
              <a:rPr lang="cs-CZ" b="1" dirty="0" smtClean="0"/>
              <a:t>UBLIŽOVÁNÍ</a:t>
            </a:r>
          </a:p>
          <a:p>
            <a:endParaRPr lang="cs-CZ" b="1" dirty="0" smtClean="0"/>
          </a:p>
          <a:p>
            <a:r>
              <a:rPr lang="cs-CZ" b="1" dirty="0" smtClean="0"/>
              <a:t>VHODNÉ CHOVÁNÍ</a:t>
            </a:r>
          </a:p>
          <a:p>
            <a:r>
              <a:rPr lang="cs-CZ" b="1" dirty="0" smtClean="0"/>
              <a:t>NEVHODNÉ CHOVÁNÍ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Opakování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Tvoření vět k dané situaci: </a:t>
            </a:r>
          </a:p>
          <a:p>
            <a:pPr>
              <a:buNone/>
            </a:pPr>
            <a:r>
              <a:rPr lang="cs-CZ" i="1" dirty="0" smtClean="0"/>
              <a:t>			</a:t>
            </a:r>
            <a:r>
              <a:rPr lang="cs-CZ" i="1" dirty="0" smtClean="0">
                <a:solidFill>
                  <a:srgbClr val="C00000"/>
                </a:solidFill>
              </a:rPr>
              <a:t>Vpravo</a:t>
            </a:r>
            <a:r>
              <a:rPr lang="cs-CZ" i="1" dirty="0" smtClean="0"/>
              <a:t> vedle tabule dívky rovnají křídy na poličku.</a:t>
            </a:r>
          </a:p>
          <a:p>
            <a:pPr>
              <a:buNone/>
            </a:pPr>
            <a:r>
              <a:rPr lang="cs-CZ" i="1" dirty="0" smtClean="0"/>
              <a:t>			</a:t>
            </a:r>
          </a:p>
          <a:p>
            <a:pPr>
              <a:buNone/>
            </a:pPr>
            <a:r>
              <a:rPr lang="cs-CZ" i="1" dirty="0" smtClean="0"/>
              <a:t>			</a:t>
            </a:r>
            <a:r>
              <a:rPr lang="cs-CZ" i="1" dirty="0" smtClean="0">
                <a:solidFill>
                  <a:srgbClr val="C00000"/>
                </a:solidFill>
              </a:rPr>
              <a:t>Vpředu</a:t>
            </a:r>
            <a:r>
              <a:rPr lang="cs-CZ" i="1" dirty="0" smtClean="0"/>
              <a:t> ve třídě služba umývá tabuli.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			</a:t>
            </a:r>
            <a:r>
              <a:rPr lang="cs-CZ" i="1" dirty="0" smtClean="0">
                <a:solidFill>
                  <a:srgbClr val="C00000"/>
                </a:solidFill>
              </a:rPr>
              <a:t>Vlevo</a:t>
            </a:r>
            <a:r>
              <a:rPr lang="cs-CZ" i="1" dirty="0" smtClean="0"/>
              <a:t> u oken se chlapci perou. 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208095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Práce s obr. na str. 5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Aktivity žáků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Hra</a:t>
            </a:r>
            <a:r>
              <a:rPr lang="cs-CZ" b="1" dirty="0" smtClean="0"/>
              <a:t> </a:t>
            </a:r>
            <a:r>
              <a:rPr lang="cs-CZ" b="1" i="1" dirty="0" smtClean="0"/>
              <a:t>PANTOMIMA  </a:t>
            </a:r>
          </a:p>
          <a:p>
            <a:pPr lvl="1"/>
            <a:r>
              <a:rPr lang="cs-CZ" i="1" dirty="0" smtClean="0"/>
              <a:t>Úklid lavice, mytí tabule, příprava pomůcek, …		</a:t>
            </a:r>
            <a:endParaRPr lang="cs-CZ" i="1" dirty="0"/>
          </a:p>
        </p:txBody>
      </p:sp>
      <p:pic>
        <p:nvPicPr>
          <p:cNvPr id="35842" name="Picture 2" descr="http://2.bp.blogspot.com/-Et4Xm7gfX7s/Tk2XeJ9eQPI/AAAAAAAAABI/IdeouAjqp5Q/s1600/Pantomima%2Bf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708920"/>
            <a:ext cx="5256584" cy="39221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668344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Aktivity žáků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7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Co znamená: </a:t>
            </a:r>
          </a:p>
          <a:p>
            <a:pPr lvl="1"/>
            <a:r>
              <a:rPr lang="cs-CZ" i="1" dirty="0" smtClean="0"/>
              <a:t>	</a:t>
            </a:r>
            <a:r>
              <a:rPr lang="cs-CZ" dirty="0" smtClean="0"/>
              <a:t>na lavici</a:t>
            </a:r>
          </a:p>
          <a:p>
            <a:pPr lvl="1"/>
            <a:r>
              <a:rPr lang="cs-CZ" dirty="0" smtClean="0"/>
              <a:t>	v lavici</a:t>
            </a:r>
          </a:p>
          <a:p>
            <a:pPr lvl="1"/>
            <a:r>
              <a:rPr lang="cs-CZ" dirty="0" smtClean="0"/>
              <a:t>do lavice</a:t>
            </a:r>
          </a:p>
          <a:p>
            <a:pPr lvl="1"/>
            <a:r>
              <a:rPr lang="cs-CZ" dirty="0" smtClean="0"/>
              <a:t>pod lavicí</a:t>
            </a:r>
            <a:endParaRPr lang="cs-CZ" dirty="0"/>
          </a:p>
        </p:txBody>
      </p:sp>
      <p:pic>
        <p:nvPicPr>
          <p:cNvPr id="37890" name="Picture 2" descr="http://www.kancelarske-zidle-kresla.cz/shop/obrazky/ka/zidle/kovonax/lavice_karst-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76872"/>
            <a:ext cx="4469160" cy="376924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172400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Správné návyky při stolování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7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1600" dirty="0" smtClean="0"/>
              <a:t>Úklid lavice.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1600" dirty="0" smtClean="0"/>
              <a:t>Mytí rukou před jídlem.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1600" dirty="0" smtClean="0"/>
              <a:t>Příprava ubrousku a svačiny.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1600" dirty="0" smtClean="0"/>
              <a:t>Klidné snězení svačiny.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1600" dirty="0" smtClean="0"/>
              <a:t>Úklid místa po jídle.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</a:p>
          <a:p>
            <a:pPr marL="514350" indent="-51435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	Jakou nosíš svačinu? Kdo ti ji chystá? Kde ji  v aktovce nosíš?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8914" name="Picture 2" descr="http://i.lidovky.cz/10/053/lngal/GLU3340ef_ru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268760"/>
            <a:ext cx="5247479" cy="349071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676456" y="4941168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Použití WC a hygiena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7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</a:p>
          <a:p>
            <a:pPr marL="514350" indent="-51435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	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8914" name="Picture 2" descr="http://i.lidovky.cz/10/053/lngal/GLU3340ef_ru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268760"/>
            <a:ext cx="5247479" cy="349071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676456" y="4941168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39938" name="Picture 2" descr="http://equilibrios.files.wordpress.com/2009/04/wc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24744"/>
            <a:ext cx="3048000" cy="30480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8367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39940" name="Picture 4" descr="http://www.topeni-korinek.cz/obrazy/wc389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926581"/>
            <a:ext cx="2029443" cy="293141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20072" y="6381328"/>
            <a:ext cx="490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r>
              <a:rPr lang="cs-CZ" sz="1600" b="1" u="sng" dirty="0" smtClean="0"/>
              <a:t>OBRÁZKY</a:t>
            </a:r>
            <a:r>
              <a:rPr lang="cs-CZ" sz="1600" dirty="0" smtClean="0"/>
              <a:t>(staženy 18. 9.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http://img9.ct24.cz/</a:t>
            </a:r>
            <a:r>
              <a:rPr lang="cs-CZ" sz="1600" dirty="0" err="1" smtClean="0">
                <a:hlinkClick r:id="rId2"/>
              </a:rPr>
              <a:t>cache</a:t>
            </a:r>
            <a:r>
              <a:rPr lang="cs-CZ" sz="1600" dirty="0" smtClean="0">
                <a:hlinkClick r:id="rId2"/>
              </a:rPr>
              <a:t>/616x347/</a:t>
            </a:r>
            <a:r>
              <a:rPr lang="cs-CZ" sz="1600" dirty="0" err="1" smtClean="0">
                <a:hlinkClick r:id="rId2"/>
              </a:rPr>
              <a:t>article</a:t>
            </a:r>
            <a:r>
              <a:rPr lang="cs-CZ" sz="1600" dirty="0" smtClean="0">
                <a:hlinkClick r:id="rId2"/>
              </a:rPr>
              <a:t>/26/2594/259377.jpg?1319463898</a:t>
            </a:r>
            <a:endParaRPr lang="cs-CZ" sz="1600" dirty="0" smtClean="0"/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esf</a:t>
            </a:r>
            <a:r>
              <a:rPr lang="cs-CZ" sz="1600" dirty="0" smtClean="0">
                <a:hlinkClick r:id="rId3"/>
              </a:rPr>
              <a:t>-kvalita1.cz/portfolio/</a:t>
            </a:r>
            <a:r>
              <a:rPr lang="cs-CZ" sz="1600" dirty="0" err="1" smtClean="0">
                <a:hlinkClick r:id="rId3"/>
              </a:rPr>
              <a:t>zaciname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ulozne</a:t>
            </a:r>
            <a:r>
              <a:rPr lang="cs-CZ" sz="1600" dirty="0" smtClean="0">
                <a:hlinkClick r:id="rId3"/>
              </a:rPr>
              <a:t>_prostory_portfolio/</a:t>
            </a:r>
            <a:r>
              <a:rPr lang="cs-CZ" sz="1600" dirty="0" err="1" smtClean="0">
                <a:hlinkClick r:id="rId3"/>
              </a:rPr>
              <a:t>ukladani</a:t>
            </a:r>
            <a:r>
              <a:rPr lang="cs-CZ" sz="1600" dirty="0" smtClean="0">
                <a:hlinkClick r:id="rId3"/>
              </a:rPr>
              <a:t>_ve_</a:t>
            </a:r>
            <a:r>
              <a:rPr lang="cs-CZ" sz="1600" dirty="0" err="1" smtClean="0">
                <a:hlinkClick r:id="rId3"/>
              </a:rPr>
              <a:t>tride</a:t>
            </a:r>
            <a:r>
              <a:rPr lang="cs-CZ" sz="1600" dirty="0" smtClean="0">
                <a:hlinkClick r:id="rId3"/>
              </a:rPr>
              <a:t>_ZS_Opava_</a:t>
            </a:r>
            <a:r>
              <a:rPr lang="cs-CZ" sz="1600" dirty="0" err="1" smtClean="0">
                <a:hlinkClick r:id="rId3"/>
              </a:rPr>
              <a:t>upr.jpg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hornomep.cz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sites</a:t>
            </a:r>
            <a:r>
              <a:rPr lang="cs-CZ" sz="1600" dirty="0" smtClean="0">
                <a:hlinkClick r:id="rId4"/>
              </a:rPr>
              <a:t>/default/</a:t>
            </a:r>
            <a:r>
              <a:rPr lang="cs-CZ" sz="1600" dirty="0" err="1" smtClean="0">
                <a:hlinkClick r:id="rId4"/>
              </a:rPr>
              <a:t>files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obrazky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obecne</a:t>
            </a:r>
            <a:r>
              <a:rPr lang="cs-CZ" sz="1600" dirty="0" smtClean="0">
                <a:hlinkClick r:id="rId4"/>
              </a:rPr>
              <a:t>/zvon.</a:t>
            </a:r>
            <a:r>
              <a:rPr lang="cs-CZ" sz="1600" dirty="0" err="1" smtClean="0">
                <a:hlinkClick r:id="rId4"/>
              </a:rPr>
              <a:t>gif</a:t>
            </a:r>
            <a:endParaRPr lang="cs-CZ" sz="1600" dirty="0" smtClean="0"/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skoly.cz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vytvarna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soutez</a:t>
            </a:r>
            <a:r>
              <a:rPr lang="cs-CZ" sz="1600" dirty="0" smtClean="0">
                <a:hlinkClick r:id="rId5"/>
              </a:rPr>
              <a:t>-1/110000013001000000/</a:t>
            </a:r>
            <a:r>
              <a:rPr lang="cs-CZ" sz="1600" dirty="0" err="1" smtClean="0">
                <a:hlinkClick r:id="rId5"/>
              </a:rPr>
              <a:t>prohlidka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souteznich</a:t>
            </a:r>
            <a:r>
              <a:rPr lang="cs-CZ" sz="1600" dirty="0" smtClean="0">
                <a:hlinkClick r:id="rId5"/>
              </a:rPr>
              <a:t>-fotek/data/VS/</a:t>
            </a:r>
            <a:r>
              <a:rPr lang="cs-CZ" sz="1600" dirty="0" err="1" smtClean="0">
                <a:hlinkClick r:id="rId5"/>
              </a:rPr>
              <a:t>big</a:t>
            </a:r>
            <a:r>
              <a:rPr lang="cs-CZ" sz="1600" dirty="0" smtClean="0">
                <a:hlinkClick r:id="rId5"/>
              </a:rPr>
              <a:t>-1545.jpg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http://nd04.jxs.cz/361/872/932c86962b_69762033_o2.jpg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http://wiki.rvp.cz/@api/deki/files/11947/=dopravka2-1.JPG?size=webview</a:t>
            </a:r>
            <a:endParaRPr lang="cs-CZ" sz="1600" dirty="0" smtClean="0"/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skola.staracervenavoda.cz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wp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content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uploads</a:t>
            </a:r>
            <a:r>
              <a:rPr lang="cs-CZ" sz="1600" dirty="0" smtClean="0">
                <a:hlinkClick r:id="rId8"/>
              </a:rPr>
              <a:t>/2010/04/P1020586.JPG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http://2.bp.blogspot.com/-Et4Xm7gfX7s/Tk2XeJ9eQPI/AAAAAAAAABI/IdeouAjqp5Q/s1600/Pantomima%2Bfoto.jpg</a:t>
            </a:r>
            <a:endParaRPr lang="cs-CZ" sz="1600" dirty="0" smtClean="0"/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kancelarske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zidle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kresla.cz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shop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obrazky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ka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zidle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kovonax</a:t>
            </a:r>
            <a:r>
              <a:rPr lang="cs-CZ" sz="1600" dirty="0" smtClean="0">
                <a:hlinkClick r:id="rId10"/>
              </a:rPr>
              <a:t>/lavice_</a:t>
            </a:r>
            <a:r>
              <a:rPr lang="cs-CZ" sz="1600" dirty="0" err="1" smtClean="0">
                <a:hlinkClick r:id="rId10"/>
              </a:rPr>
              <a:t>karst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big.jpg</a:t>
            </a:r>
            <a:endParaRPr lang="cs-CZ" sz="1600" dirty="0" smtClean="0"/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http://i.lidovky.</a:t>
            </a:r>
            <a:r>
              <a:rPr lang="cs-CZ" sz="1600" dirty="0" err="1" smtClean="0">
                <a:hlinkClick r:id="rId11"/>
              </a:rPr>
              <a:t>cz</a:t>
            </a:r>
            <a:r>
              <a:rPr lang="cs-CZ" sz="1600" dirty="0" smtClean="0">
                <a:hlinkClick r:id="rId11"/>
              </a:rPr>
              <a:t>/10/053/</a:t>
            </a:r>
            <a:r>
              <a:rPr lang="cs-CZ" sz="1600" dirty="0" err="1" smtClean="0">
                <a:hlinkClick r:id="rId11"/>
              </a:rPr>
              <a:t>lngal</a:t>
            </a:r>
            <a:r>
              <a:rPr lang="cs-CZ" sz="1600" dirty="0" smtClean="0">
                <a:hlinkClick r:id="rId11"/>
              </a:rPr>
              <a:t>/GLU3340ef_ruce.</a:t>
            </a:r>
            <a:r>
              <a:rPr lang="cs-CZ" sz="1600" dirty="0" err="1" smtClean="0">
                <a:hlinkClick r:id="rId11"/>
              </a:rPr>
              <a:t>jpg</a:t>
            </a:r>
            <a:endParaRPr lang="cs-CZ" sz="1600" dirty="0" smtClean="0"/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http://equilibrios.files.wordpress.com/2009/04/wc.png</a:t>
            </a:r>
            <a:endParaRPr lang="cs-CZ" sz="1600" dirty="0" smtClean="0"/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13"/>
              </a:rPr>
              <a:t>http://www.topeni-</a:t>
            </a:r>
            <a:r>
              <a:rPr lang="cs-CZ" sz="1600" dirty="0" err="1" smtClean="0">
                <a:hlinkClick r:id="rId13"/>
              </a:rPr>
              <a:t>korinek.cz</a:t>
            </a:r>
            <a:r>
              <a:rPr lang="cs-CZ" sz="1600" dirty="0" smtClean="0">
                <a:hlinkClick r:id="rId13"/>
              </a:rPr>
              <a:t>/obrazy/wc3892.jpg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398</Words>
  <Application>Microsoft Office PowerPoint</Application>
  <PresentationFormat>Předvádění na obrazovce (4:3)</PresentationFormat>
  <Paragraphs>134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 TŘÍDA o přestávce</vt:lpstr>
      <vt:lpstr>Snímek 2</vt:lpstr>
      <vt:lpstr>Snímek 3</vt:lpstr>
      <vt:lpstr>ANOTACE</vt:lpstr>
      <vt:lpstr>Třída</vt:lpstr>
      <vt:lpstr>TŘÍDA ve vyučovací hodině</vt:lpstr>
      <vt:lpstr>TŘÍDA o přestávce</vt:lpstr>
      <vt:lpstr>        CO děláme o přestávce?</vt:lpstr>
      <vt:lpstr>Snímek 9</vt:lpstr>
      <vt:lpstr>Opakování </vt:lpstr>
      <vt:lpstr>Aktivity žáků </vt:lpstr>
      <vt:lpstr>Aktivity žáků </vt:lpstr>
      <vt:lpstr>Správné návyky při stolování </vt:lpstr>
      <vt:lpstr>Použití WC a hygiena 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75</cp:revision>
  <dcterms:created xsi:type="dcterms:W3CDTF">2012-12-29T09:34:39Z</dcterms:created>
  <dcterms:modified xsi:type="dcterms:W3CDTF">2013-05-30T16:00:57Z</dcterms:modified>
</cp:coreProperties>
</file>