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73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452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700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670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42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75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51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848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309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51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843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FBDB5-EF47-4286-A632-0FDE6328F8CB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8B24D-CECA-4378-9D6F-41A228A93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256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1244079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4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85184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7154923"/>
              </p:ext>
            </p:extLst>
          </p:nvPr>
        </p:nvGraphicFramePr>
        <p:xfrm>
          <a:off x="1259632" y="1844824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Název školy: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ZŠ a MŠ T. G. Masaryka Fulnek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Autor: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Mgr</a:t>
                      </a:r>
                      <a:r>
                        <a:rPr lang="cs-CZ" sz="2000" smtClean="0">
                          <a:solidFill>
                            <a:schemeClr val="bg1"/>
                          </a:solidFill>
                        </a:rPr>
                        <a:t>. Dagmar Šaflová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Název: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>
                          <a:solidFill>
                            <a:schemeClr val="bg1"/>
                          </a:solidFill>
                        </a:rPr>
                        <a:t>VY_32_INOVACE_ČJ.2.4-12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Téma: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chemeClr val="bg1"/>
                          </a:solidFill>
                        </a:rPr>
                        <a:t>Čertovské hrátky - ČJ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Číslo projektu: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CZ.1.07/1.4.00/21.0903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39601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379" y="404665"/>
            <a:ext cx="6213118" cy="218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16386" y="2588717"/>
            <a:ext cx="69513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 : </a:t>
            </a:r>
          </a:p>
          <a:p>
            <a:r>
              <a:rPr lang="cs-CZ" b="1" dirty="0" smtClean="0"/>
              <a:t>Autor: </a:t>
            </a:r>
            <a:r>
              <a:rPr lang="cs-CZ" dirty="0" smtClean="0"/>
              <a:t>Mgr. Dagmar </a:t>
            </a:r>
            <a:r>
              <a:rPr lang="cs-CZ" dirty="0" err="1" smtClean="0"/>
              <a:t>Šaflová</a:t>
            </a:r>
            <a:endParaRPr lang="cs-CZ" dirty="0" smtClean="0"/>
          </a:p>
          <a:p>
            <a:r>
              <a:rPr lang="cs-CZ" dirty="0" smtClean="0"/>
              <a:t>Základní škola a mateřská škola T. G. Masaryka Fulnek</a:t>
            </a:r>
          </a:p>
          <a:p>
            <a:r>
              <a:rPr lang="cs-CZ"/>
              <a:t>Vzdělávací oblast: Jazyk a jazyková komunikace</a:t>
            </a:r>
          </a:p>
          <a:p>
            <a:r>
              <a:rPr lang="cs-CZ"/>
              <a:t>Vzdělávací obor: Český jazyk a literatura</a:t>
            </a:r>
          </a:p>
          <a:p>
            <a:r>
              <a:rPr lang="cs-CZ" b="1" smtClean="0"/>
              <a:t>Očekávaný </a:t>
            </a:r>
            <a:r>
              <a:rPr lang="cs-CZ" b="1" dirty="0" smtClean="0"/>
              <a:t>výstup </a:t>
            </a:r>
            <a:r>
              <a:rPr lang="cs-CZ" dirty="0" smtClean="0"/>
              <a:t>:Žák si procvičí učivo – hláska, slabika, slovo, věta, druhy vět.</a:t>
            </a:r>
          </a:p>
          <a:p>
            <a:r>
              <a:rPr lang="cs-CZ" b="1" dirty="0" smtClean="0"/>
              <a:t>Klíčová slova : </a:t>
            </a:r>
            <a:r>
              <a:rPr lang="cs-CZ" dirty="0" smtClean="0"/>
              <a:t>hláska, slabika, slovo, věta. Věta  oznamovací, </a:t>
            </a:r>
          </a:p>
          <a:p>
            <a:r>
              <a:rPr lang="cs-CZ" dirty="0" smtClean="0"/>
              <a:t>rozkazovací, tázací, přací.</a:t>
            </a:r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 </a:t>
            </a:r>
          </a:p>
          <a:p>
            <a:r>
              <a:rPr lang="cs-CZ" b="1" dirty="0" smtClean="0"/>
              <a:t>Druh interaktivity: </a:t>
            </a:r>
            <a:r>
              <a:rPr lang="cs-CZ" dirty="0" smtClean="0"/>
              <a:t>výklad ,aktivita žáků</a:t>
            </a:r>
          </a:p>
          <a:p>
            <a:r>
              <a:rPr lang="cs-CZ" b="1" dirty="0" smtClean="0"/>
              <a:t>Cílová skupina</a:t>
            </a:r>
            <a:r>
              <a:rPr lang="cs-CZ" dirty="0" smtClean="0"/>
              <a:t>: Žák</a:t>
            </a:r>
          </a:p>
          <a:p>
            <a:r>
              <a:rPr lang="cs-CZ" b="1" dirty="0" smtClean="0"/>
              <a:t>Stupeň a typ vzdělávání : </a:t>
            </a:r>
            <a:r>
              <a:rPr lang="cs-CZ" dirty="0" smtClean="0"/>
              <a:t>základní vzdělávání – </a:t>
            </a:r>
            <a:r>
              <a:rPr lang="cs-CZ" smtClean="0"/>
              <a:t>první </a:t>
            </a:r>
            <a:r>
              <a:rPr lang="cs-CZ" smtClean="0"/>
              <a:t> období</a:t>
            </a:r>
            <a:endParaRPr lang="cs-CZ" dirty="0" smtClean="0"/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7- 8 let</a:t>
            </a:r>
          </a:p>
          <a:p>
            <a:r>
              <a:rPr lang="cs-CZ" b="1" dirty="0" smtClean="0"/>
              <a:t>Vytvořeno: </a:t>
            </a:r>
            <a:r>
              <a:rPr lang="cs-CZ" dirty="0" smtClean="0"/>
              <a:t>6.11.2011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3747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80648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Ahoj kluci a holky, pojďte si s námi hrát .</a:t>
            </a:r>
          </a:p>
          <a:p>
            <a:r>
              <a:rPr lang="cs-CZ" sz="3200" b="1" dirty="0" smtClean="0"/>
              <a:t>Čekají nás čertovské úkoly s českého jazyka. Nebojte se, zvládnete to všichni. Tak jdeme na.</a:t>
            </a:r>
          </a:p>
          <a:p>
            <a:r>
              <a:rPr lang="cs-CZ" sz="3200" b="1" dirty="0" smtClean="0"/>
              <a:t>Čertík Bertík a čertice Zuza. </a:t>
            </a:r>
            <a:endParaRPr lang="cs-CZ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3933056"/>
            <a:ext cx="320971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7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352928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4993723"/>
            <a:ext cx="15642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Kontrola: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9752" y="4947556"/>
            <a:ext cx="2785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Čert bydlí v pekle.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97669" y="5517232"/>
            <a:ext cx="3748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Čertík Bonifác vaří guláš.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6059261"/>
            <a:ext cx="2798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Mají čerti kopyta?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89140"/>
            <a:ext cx="183206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419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0747B"/>
            </a:gs>
            <a:gs pos="0">
              <a:srgbClr val="FF0000"/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12245" y="138916"/>
            <a:ext cx="65047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Úkol č.2   Poskládej správně čertíkům věty.</a:t>
            </a:r>
          </a:p>
          <a:p>
            <a:r>
              <a:rPr lang="cs-CZ" sz="2800" b="1" dirty="0" smtClean="0"/>
              <a:t>Spoj čárou větu ze správným čertíkem. 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2706407"/>
            <a:ext cx="9145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Oznamovací                     Rozkazovací                      Tázací                            Přací</a:t>
            </a:r>
            <a:endParaRPr lang="cs-CZ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80" y="1147487"/>
            <a:ext cx="1279329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91663"/>
            <a:ext cx="1257240" cy="157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003" y="1129571"/>
            <a:ext cx="1254252" cy="1516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5" y="1057091"/>
            <a:ext cx="1296222" cy="1548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31640" y="3586766"/>
            <a:ext cx="1745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Začíná prosinec.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538612" y="3489153"/>
            <a:ext cx="2570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Anděl má na čele hvězdu.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69903" y="4365104"/>
            <a:ext cx="2315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Kéž už by byly vánoce.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658686" y="4549770"/>
            <a:ext cx="1649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Anděl je krásný.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093675" y="5517232"/>
            <a:ext cx="214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Má anděl bílá křídla?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95225" y="5517232"/>
            <a:ext cx="1672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Ať už padá sníh.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939454" y="5517232"/>
            <a:ext cx="214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Má anděl bílá křídla?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356255" y="3858485"/>
            <a:ext cx="2135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Kdo se nebojí čerta?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266022" y="454862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Neboj se 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266493" y="6021288"/>
            <a:ext cx="1654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Pečete cukroví?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07639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" y="0"/>
            <a:ext cx="13335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481835"/>
            <a:ext cx="7488832" cy="5348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 descr="C:\Users\131M\Desktop\2.B\dáša\mamka\čertovské hrátky\čeri\X88DDECA3U30PYCA9U8162CA6913N3CAI028QCCAYH15T3CAF9LDOJCAD9A6TMCA59KZQOCA88EIWJCANCCMK5CA8MLNL1CA63JUV3CAEIXLO2CAJYF9CJCAV09A46CAFR9JH8CA1O9CO3CA1JJ20FCA3CLM2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440" y="5589240"/>
            <a:ext cx="990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8260"/>
            <a:ext cx="803910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228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23" y="1268760"/>
            <a:ext cx="8496944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2"/>
          <p:cNvCxnSpPr/>
          <p:nvPr/>
        </p:nvCxnSpPr>
        <p:spPr>
          <a:xfrm flipH="1" flipV="1">
            <a:off x="6156176" y="3501008"/>
            <a:ext cx="936104" cy="93610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024" y="116632"/>
            <a:ext cx="6858000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43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404664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Úkol č.5 čertice Zuzy. Přečtete si básničku a zakryjte hvězdičkou všechny samohlásky.</a:t>
            </a:r>
            <a:endParaRPr lang="cs-CZ" sz="28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052736"/>
            <a:ext cx="144016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1771873"/>
            <a:ext cx="7272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S čerty nejsou žádné žerty, </a:t>
            </a:r>
          </a:p>
          <a:p>
            <a:r>
              <a:rPr lang="cs-CZ" sz="3600" dirty="0" smtClean="0"/>
              <a:t>však to známe z pohádek.</a:t>
            </a:r>
          </a:p>
          <a:p>
            <a:r>
              <a:rPr lang="cs-CZ" sz="3600" dirty="0" smtClean="0"/>
              <a:t> Kde se lidi začnou čertit, </a:t>
            </a:r>
          </a:p>
          <a:p>
            <a:r>
              <a:rPr lang="cs-CZ" sz="3600" dirty="0" smtClean="0"/>
              <a:t>hned se pustí do hádek. </a:t>
            </a:r>
          </a:p>
          <a:p>
            <a:r>
              <a:rPr lang="cs-CZ" sz="3600" dirty="0" smtClean="0"/>
              <a:t>Vrčí, bručí vyhrožují,</a:t>
            </a:r>
          </a:p>
          <a:p>
            <a:r>
              <a:rPr lang="cs-CZ" sz="3600" dirty="0" smtClean="0"/>
              <a:t>pak se vrhnou do pranic.</a:t>
            </a:r>
          </a:p>
          <a:p>
            <a:r>
              <a:rPr lang="cs-CZ" sz="3600" dirty="0" smtClean="0"/>
              <a:t>Kde se lidi začnou čertit, </a:t>
            </a:r>
          </a:p>
          <a:p>
            <a:r>
              <a:rPr lang="cs-CZ" sz="3600" dirty="0" smtClean="0"/>
              <a:t>nepomůže zhola nic.</a:t>
            </a:r>
            <a:endParaRPr lang="cs-CZ" sz="3600" dirty="0"/>
          </a:p>
        </p:txBody>
      </p:sp>
      <p:sp>
        <p:nvSpPr>
          <p:cNvPr id="13" name="Pěticípá hvězda 12"/>
          <p:cNvSpPr/>
          <p:nvPr/>
        </p:nvSpPr>
        <p:spPr>
          <a:xfrm>
            <a:off x="1115616" y="1771873"/>
            <a:ext cx="180020" cy="504999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03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08720"/>
            <a:ext cx="41806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Zdroje</a:t>
            </a:r>
          </a:p>
          <a:p>
            <a:r>
              <a:rPr lang="cs-CZ" smtClean="0"/>
              <a:t>Obrázky byly  použity z webových stránek :</a:t>
            </a:r>
          </a:p>
          <a:p>
            <a:endParaRPr lang="cs-CZ" smtClean="0"/>
          </a:p>
          <a:p>
            <a:endParaRPr lang="cs-CZ" dirty="0" smtClean="0"/>
          </a:p>
          <a:p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720840"/>
            <a:ext cx="889248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http://www.google.cz/imgres?q=%C4%8Dert&amp;hl=cs&amp;biw=1441&amp;bih=610&amp;tbm=isch&amp;tbnid=qBPEpoq6C4vshM:&amp;imgrefurl=http://www.predskolaci.cz/%3Fp%3D8487&amp;docid=ZykQESSywYCTCM&amp;imgurl=http://</a:t>
            </a:r>
            <a:r>
              <a:rPr lang="cs-CZ" sz="1400" smtClean="0"/>
              <a:t>www.predskolaci.cz/wp-content/uploads/2009/11/cert-002.jpg&amp;w=541&amp;h=600&amp;ei=tfRMUN6mBoa6hAei2oCYCg&amp;zoom=1&amp;iact=hc&amp;vpx=750&amp;vpy=125&amp;dur=182&amp;hovh=236&amp;hovw=213&amp;tx=145&amp;ty=148&amp;sig=116909212397028187337&amp;page=3&amp;tbnh=141&amp;tbnw=127&amp;start=59&amp;ndsp=33&amp;ved=1t:429,r:13,s:59,i:363</a:t>
            </a:r>
          </a:p>
          <a:p>
            <a:endParaRPr lang="cs-CZ" sz="1400"/>
          </a:p>
          <a:p>
            <a:endParaRPr lang="cs-CZ" sz="1400" smtClean="0"/>
          </a:p>
          <a:p>
            <a:r>
              <a:rPr lang="cs-CZ" sz="1600"/>
              <a:t>http://www.google.cz/imgres?q=%C4%8Dert&amp;hl=cs&amp;biw=1441&amp;bih=610&amp;tbm=isch&amp;tbnid=KPD5m9UY6VTsJM:&amp;imgrefurl=http://iomalovanky.cz/cert/&amp;docid=FGDCqD2g1fg_kM&amp;imgurl=http://iomalovanky.cz/wp-content/uploads/31.jpg&amp;w=537&amp;h=723&amp;ei=tfRMUN6mBoa6hAei2oCYCg&amp;zoom=1&amp;iact=hc&amp;vpx=253&amp;vpy=2&amp;dur=176&amp;hovh=261&amp;hovw=193&amp;tx=135&amp;ty=87&amp;sig=116909212397028187337&amp;page=3&amp;tbnh=127&amp;tbnw=94&amp;start=59&amp;ndsp=33&amp;ved=1t:429,r:1,s:59,i:326</a:t>
            </a:r>
          </a:p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5295404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http://www.google.cz/imgres?q=%C4%8Dert&amp;start=156&amp;hl=cs&amp;biw=1441&amp;bih=610&amp;tbm=isch&amp;tbnid=J88_qltX6FuqaM:&amp;imgrefurl=http://florianka1.webovastranka.cz/tags/%25C4%258Derti_gif._-&amp;docid=SnkwkkxX7tXZaM&amp;imgurl=http://thumbnail001.mylivepage.com/chunk1/5181799/2885/small_%2525C4%25258Dert%252520a%252520%2525C4%25258Dertice.png.jpg&amp;w=200&amp;h=197&amp;ei=T_VMUNiVD82HhQey84CwCQ&amp;zoom=1&amp;iact=hc&amp;vpx=884&amp;vpy=270&amp;dur=127&amp;hovh=157&amp;hovw=160&amp;tx=116&amp;ty=99&amp;sig=116909212397028187337&amp;page=6&amp;tbnh=141&amp;tbnw=138&amp;ndsp=33&amp;ved=1t:429,r:14,s:156,i:251</a:t>
            </a:r>
          </a:p>
        </p:txBody>
      </p:sp>
    </p:spTree>
    <p:extLst>
      <p:ext uri="{BB962C8B-B14F-4D97-AF65-F5344CB8AC3E}">
        <p14:creationId xmlns:p14="http://schemas.microsoft.com/office/powerpoint/2010/main" val="192689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04664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http://www.google.cz/imgres?q=%C4%8Dert&amp;start=286&amp;hl=cs&amp;biw=1441&amp;bih=610&amp;addh=36&amp;tbm=isch&amp;tbnid=EwWQKAKkLLesPM:&amp;imgrefurl=http://www.how-to-draw-cartoons-online.com/cartoon-devil.html&amp;docid=8FEywFhgf_HkAM&amp;imgurl=http://www.how-to-draw-cartoons-online.com/image-files/cartoon_devil.gif&amp;w=250&amp;h=226&amp;ei=6_VMUJ7BBsizhAeav4CwCA&amp;zoom=1&amp;iact=hc&amp;vpx=569&amp;vpy=189&amp;dur=173&amp;hovh=180&amp;hovw=200&amp;tx=118&amp;ty=105&amp;sig=116909212397028187337&amp;page=10&amp;tbnh=135&amp;tbnw=149&amp;ndsp=31&amp;ved=1t:429,r:3,s:286,i:15</a:t>
            </a:r>
          </a:p>
        </p:txBody>
      </p:sp>
      <p:sp>
        <p:nvSpPr>
          <p:cNvPr id="3" name="Obdélník 2"/>
          <p:cNvSpPr/>
          <p:nvPr/>
        </p:nvSpPr>
        <p:spPr>
          <a:xfrm>
            <a:off x="395536" y="2060848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http://www.google.cz/search?num=10&amp;hl=cs&amp;site=imghp&amp;tbm=isch&amp;source=hp&amp;biw=1441&amp;bih=610&amp;q=ryba&amp;oq=ryba&amp;gs_l=img.12..0l10.4208.6016.0.8104.4.4.0.0.0.0.82.150.4.4.0...0.0...1ac.1.T2T2fMYqtqA#q=%C4%8Dert&amp;hl=cs&amp;site=imghp&amp;tbm=isch&amp;source=lnt&amp;tbs=itp:lineart&amp;sa=X&amp;ei=tfRMUN6mBoa6hAei2oCYCg&amp;ved=0CD4QpwUoBA&amp;fp=1&amp;biw=1441&amp;bih=610&amp;bav=on.2,or.r_gc.r_pw.r_qf.&amp;cad=b&amp;sei=CfFMUPvLHMqZhQe1-4DgCA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3429000"/>
            <a:ext cx="84969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/>
              <a:t>http://www.google.cz/imgres?q=%C4%8Dertice&amp;hl=cs&amp;biw=1441&amp;bih=610&amp;tbs=itp:lineart&amp;tbm=isch&amp;tbnid=5eMpZ4_R1t2UiM:&amp;imgrefurl=http://www.rodina.cz/clanek398.htm&amp;docid=OHZWaLOCQl-ewM&amp;imgurl=http://www.rodina.cz/g/myclanky/certice1.jpg&amp;w=242&amp;h=227&amp;ei=6_ZMUP-IJsuRswbCvoDIDA&amp;zoom=1&amp;iact=hc&amp;vpx=390&amp;vpy=228&amp;dur=110&amp;hovh=181&amp;hovw=193&amp;tx=103&amp;ty=87&amp;sig=116909212397028187337&amp;page=2&amp;tbnh=132&amp;tbnw=141&amp;start=14&amp;ndsp=33&amp;ved=1t:429,r:2,s:14,i:153</a:t>
            </a:r>
          </a:p>
        </p:txBody>
      </p:sp>
    </p:spTree>
    <p:extLst>
      <p:ext uri="{BB962C8B-B14F-4D97-AF65-F5344CB8AC3E}">
        <p14:creationId xmlns:p14="http://schemas.microsoft.com/office/powerpoint/2010/main" val="2395409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400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dagmar šaflova</dc:creator>
  <cp:lastModifiedBy>131M</cp:lastModifiedBy>
  <cp:revision>13</cp:revision>
  <dcterms:created xsi:type="dcterms:W3CDTF">2012-01-08T05:33:45Z</dcterms:created>
  <dcterms:modified xsi:type="dcterms:W3CDTF">2012-09-09T21:18:25Z</dcterms:modified>
</cp:coreProperties>
</file>