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8" r:id="rId3"/>
    <p:sldId id="257" r:id="rId4"/>
    <p:sldId id="258" r:id="rId5"/>
    <p:sldId id="267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209B-EF69-47A2-985B-185215961756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4AD3B-22A1-4A30-B2A8-48E11F1487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209B-EF69-47A2-985B-185215961756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4AD3B-22A1-4A30-B2A8-48E11F1487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209B-EF69-47A2-985B-185215961756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4AD3B-22A1-4A30-B2A8-48E11F1487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209B-EF69-47A2-985B-185215961756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4AD3B-22A1-4A30-B2A8-48E11F1487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209B-EF69-47A2-985B-185215961756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4AD3B-22A1-4A30-B2A8-48E11F1487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209B-EF69-47A2-985B-185215961756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4AD3B-22A1-4A30-B2A8-48E11F1487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209B-EF69-47A2-985B-185215961756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4AD3B-22A1-4A30-B2A8-48E11F1487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209B-EF69-47A2-985B-185215961756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4AD3B-22A1-4A30-B2A8-48E11F1487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209B-EF69-47A2-985B-185215961756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8E4AD3B-22A1-4A30-B2A8-48E11F1487D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209B-EF69-47A2-985B-185215961756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4AD3B-22A1-4A30-B2A8-48E11F1487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C209B-EF69-47A2-985B-185215961756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4AD3B-22A1-4A30-B2A8-48E11F1487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59C209B-EF69-47A2-985B-185215961756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8E4AD3B-22A1-4A30-B2A8-48E11F1487DB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12" Type="http://schemas.openxmlformats.org/officeDocument/2006/relationships/image" Target="../media/image16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11" Type="http://schemas.openxmlformats.org/officeDocument/2006/relationships/image" Target="../media/image15.wmf"/><Relationship Id="rId5" Type="http://schemas.openxmlformats.org/officeDocument/2006/relationships/image" Target="../media/image9.wmf"/><Relationship Id="rId10" Type="http://schemas.openxmlformats.org/officeDocument/2006/relationships/image" Target="../media/image14.wmf"/><Relationship Id="rId4" Type="http://schemas.openxmlformats.org/officeDocument/2006/relationships/image" Target="../media/image8.wmf"/><Relationship Id="rId9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wmf"/><Relationship Id="rId13" Type="http://schemas.openxmlformats.org/officeDocument/2006/relationships/image" Target="../media/image28.wmf"/><Relationship Id="rId3" Type="http://schemas.openxmlformats.org/officeDocument/2006/relationships/image" Target="../media/image18.wmf"/><Relationship Id="rId7" Type="http://schemas.openxmlformats.org/officeDocument/2006/relationships/image" Target="../media/image22.wmf"/><Relationship Id="rId12" Type="http://schemas.openxmlformats.org/officeDocument/2006/relationships/image" Target="../media/image27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wmf"/><Relationship Id="rId11" Type="http://schemas.openxmlformats.org/officeDocument/2006/relationships/image" Target="../media/image26.wmf"/><Relationship Id="rId5" Type="http://schemas.openxmlformats.org/officeDocument/2006/relationships/image" Target="../media/image20.wmf"/><Relationship Id="rId10" Type="http://schemas.openxmlformats.org/officeDocument/2006/relationships/image" Target="../media/image25.wmf"/><Relationship Id="rId4" Type="http://schemas.openxmlformats.org/officeDocument/2006/relationships/image" Target="../media/image19.wmf"/><Relationship Id="rId9" Type="http://schemas.openxmlformats.org/officeDocument/2006/relationships/image" Target="../media/image24.wmf"/><Relationship Id="rId14" Type="http://schemas.openxmlformats.org/officeDocument/2006/relationships/image" Target="../media/image29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Šablona 32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539552" y="3284984"/>
            <a:ext cx="7772400" cy="1073408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VY_32_INOVACE_11_31_Oblečení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130800"/>
            <a:ext cx="9144000" cy="172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14772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pPr algn="ctr"/>
            <a:r>
              <a:rPr lang="az-Cyrl-AZ" sz="5400" b="1" dirty="0"/>
              <a:t>Одежда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11824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>
                <a:solidFill>
                  <a:schemeClr val="bg2">
                    <a:lumMod val="25000"/>
                  </a:schemeClr>
                </a:solidFill>
              </a:rPr>
              <a:t>Anotace:</a:t>
            </a:r>
            <a:r>
              <a:rPr lang="cs-CZ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/>
              <a:t>Prezentace může sloužit jako </a:t>
            </a:r>
            <a:r>
              <a:rPr lang="cs-CZ" dirty="0" smtClean="0"/>
              <a:t>výkladové, opakovací </a:t>
            </a:r>
            <a:r>
              <a:rPr lang="cs-CZ" dirty="0"/>
              <a:t>učivo</a:t>
            </a:r>
          </a:p>
          <a:p>
            <a:r>
              <a:rPr lang="cs-CZ" b="1" dirty="0">
                <a:solidFill>
                  <a:schemeClr val="bg2">
                    <a:lumMod val="25000"/>
                  </a:schemeClr>
                </a:solidFill>
              </a:rPr>
              <a:t>Autor: </a:t>
            </a:r>
            <a:r>
              <a:rPr lang="cs-CZ" dirty="0"/>
              <a:t>Mgr. Lenka </a:t>
            </a:r>
            <a:r>
              <a:rPr lang="cs-CZ" dirty="0" err="1"/>
              <a:t>Kajabová</a:t>
            </a:r>
            <a:endParaRPr lang="cs-CZ" dirty="0"/>
          </a:p>
          <a:p>
            <a:r>
              <a:rPr lang="cs-CZ" b="1" dirty="0">
                <a:solidFill>
                  <a:schemeClr val="bg2">
                    <a:lumMod val="25000"/>
                  </a:schemeClr>
                </a:solidFill>
              </a:rPr>
              <a:t>Jazyk: </a:t>
            </a:r>
            <a:r>
              <a:rPr lang="cs-CZ" dirty="0"/>
              <a:t>Ruština</a:t>
            </a:r>
          </a:p>
          <a:p>
            <a:r>
              <a:rPr lang="cs-CZ" b="1" dirty="0">
                <a:solidFill>
                  <a:schemeClr val="bg2">
                    <a:lumMod val="25000"/>
                  </a:schemeClr>
                </a:solidFill>
              </a:rPr>
              <a:t>Očekávaný výstup: </a:t>
            </a:r>
            <a:r>
              <a:rPr lang="cs-CZ" dirty="0" smtClean="0"/>
              <a:t>rozšíření slovní zásoby – téma </a:t>
            </a:r>
            <a:r>
              <a:rPr lang="az-Cyrl-AZ" sz="2800" dirty="0"/>
              <a:t>Одежда</a:t>
            </a:r>
            <a:endParaRPr lang="cs-CZ" dirty="0" smtClean="0"/>
          </a:p>
          <a:p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Speciální </a:t>
            </a:r>
            <a:r>
              <a:rPr lang="cs-CZ" b="1" dirty="0">
                <a:solidFill>
                  <a:schemeClr val="bg2">
                    <a:lumMod val="25000"/>
                  </a:schemeClr>
                </a:solidFill>
              </a:rPr>
              <a:t>vzdělávací potřeby: </a:t>
            </a:r>
            <a:r>
              <a:rPr lang="cs-CZ" dirty="0"/>
              <a:t>dataprojektor, interaktivní tabule</a:t>
            </a:r>
          </a:p>
          <a:p>
            <a:r>
              <a:rPr lang="cs-CZ" b="1" dirty="0">
                <a:solidFill>
                  <a:schemeClr val="bg2">
                    <a:lumMod val="25000"/>
                  </a:schemeClr>
                </a:solidFill>
              </a:rPr>
              <a:t>Klíčová slova: </a:t>
            </a:r>
            <a:r>
              <a:rPr lang="cs-CZ" dirty="0"/>
              <a:t>o</a:t>
            </a:r>
            <a:r>
              <a:rPr lang="az-Cyrl-AZ" dirty="0" smtClean="0"/>
              <a:t>дежда</a:t>
            </a:r>
            <a:r>
              <a:rPr lang="cs-CZ" dirty="0" smtClean="0"/>
              <a:t>, oblečení</a:t>
            </a:r>
          </a:p>
          <a:p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Druh </a:t>
            </a:r>
            <a:r>
              <a:rPr lang="cs-CZ" b="1" dirty="0">
                <a:solidFill>
                  <a:schemeClr val="bg2">
                    <a:lumMod val="25000"/>
                  </a:schemeClr>
                </a:solidFill>
              </a:rPr>
              <a:t>učebního materiálu: </a:t>
            </a:r>
            <a:r>
              <a:rPr lang="cs-CZ" dirty="0"/>
              <a:t>prezentace</a:t>
            </a:r>
          </a:p>
          <a:p>
            <a:r>
              <a:rPr lang="cs-CZ" b="1" dirty="0">
                <a:solidFill>
                  <a:schemeClr val="bg2">
                    <a:lumMod val="25000"/>
                  </a:schemeClr>
                </a:solidFill>
              </a:rPr>
              <a:t>Cílová skupina: </a:t>
            </a:r>
            <a:r>
              <a:rPr lang="cs-CZ" dirty="0"/>
              <a:t>žák</a:t>
            </a:r>
          </a:p>
          <a:p>
            <a:r>
              <a:rPr lang="cs-CZ" b="1" dirty="0">
                <a:solidFill>
                  <a:schemeClr val="bg2">
                    <a:lumMod val="25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druhý stupeň</a:t>
            </a:r>
          </a:p>
          <a:p>
            <a:r>
              <a:rPr lang="cs-CZ" b="1" dirty="0">
                <a:solidFill>
                  <a:schemeClr val="bg2">
                    <a:lumMod val="25000"/>
                  </a:schemeClr>
                </a:solidFill>
              </a:rPr>
              <a:t>Typická věková skupina: </a:t>
            </a:r>
            <a:r>
              <a:rPr lang="cs-CZ" dirty="0"/>
              <a:t>12 – 15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7177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Admin\AppData\Local\Microsoft\Windows\Temporary Internet Files\Content.IE5\QIBMB860\MC900433204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650"/>
          <a:stretch/>
        </p:blipFill>
        <p:spPr bwMode="auto">
          <a:xfrm>
            <a:off x="2627784" y="0"/>
            <a:ext cx="6516216" cy="70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4797152"/>
            <a:ext cx="8737848" cy="1143000"/>
          </a:xfrm>
        </p:spPr>
        <p:txBody>
          <a:bodyPr>
            <a:noAutofit/>
          </a:bodyPr>
          <a:lstStyle/>
          <a:p>
            <a:r>
              <a:rPr lang="az-Cyrl-AZ" sz="9600" b="1" dirty="0"/>
              <a:t>Одежда</a:t>
            </a:r>
            <a:endParaRPr lang="cs-CZ" sz="9600" b="1" dirty="0"/>
          </a:p>
        </p:txBody>
      </p:sp>
      <p:pic>
        <p:nvPicPr>
          <p:cNvPr id="1028" name="Picture 4" descr="C:\Users\Admin\AppData\Local\Microsoft\Windows\Temporary Internet Files\Content.IE5\QIBMB860\MC9003588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88640"/>
            <a:ext cx="1439256" cy="46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Admin\AppData\Local\Microsoft\Windows\Temporary Internet Files\Content.IE5\DNN2WEBW\MC90044160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124000"/>
            <a:ext cx="2765468" cy="28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6576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0"/>
            <a:ext cx="4495800" cy="6858000"/>
          </a:xfrm>
        </p:spPr>
        <p:txBody>
          <a:bodyPr/>
          <a:lstStyle/>
          <a:p>
            <a:endParaRPr lang="cs-CZ" dirty="0" smtClean="0"/>
          </a:p>
          <a:p>
            <a:r>
              <a:rPr lang="az-Cyrl-AZ" b="1" dirty="0" smtClean="0"/>
              <a:t>Модель</a:t>
            </a:r>
            <a:endParaRPr lang="cs-CZ" b="1" dirty="0" smtClean="0"/>
          </a:p>
          <a:p>
            <a:r>
              <a:rPr lang="az-Cyrl-AZ" b="1" dirty="0" smtClean="0"/>
              <a:t>Одежда</a:t>
            </a:r>
            <a:endParaRPr lang="cs-CZ" b="1" dirty="0" smtClean="0"/>
          </a:p>
          <a:p>
            <a:r>
              <a:rPr lang="ru-RU" b="1" dirty="0" smtClean="0"/>
              <a:t>Костьюм</a:t>
            </a:r>
            <a:endParaRPr lang="cs-CZ" b="1" dirty="0" smtClean="0"/>
          </a:p>
          <a:p>
            <a:r>
              <a:rPr lang="ru-RU" b="1" dirty="0" smtClean="0"/>
              <a:t>Платок</a:t>
            </a:r>
            <a:endParaRPr lang="cs-CZ" b="1" dirty="0" smtClean="0"/>
          </a:p>
          <a:p>
            <a:r>
              <a:rPr lang="ru-RU" b="1" dirty="0" smtClean="0"/>
              <a:t>Платье</a:t>
            </a:r>
            <a:endParaRPr lang="cs-CZ" b="1" dirty="0" smtClean="0"/>
          </a:p>
          <a:p>
            <a:r>
              <a:rPr lang="ru-RU" b="1" dirty="0" smtClean="0"/>
              <a:t>Юбка</a:t>
            </a:r>
            <a:endParaRPr lang="cs-CZ" b="1" dirty="0" smtClean="0"/>
          </a:p>
          <a:p>
            <a:r>
              <a:rPr lang="ru-RU" b="1" dirty="0" smtClean="0"/>
              <a:t>Брюки</a:t>
            </a:r>
            <a:endParaRPr lang="cs-CZ" b="1" dirty="0" smtClean="0"/>
          </a:p>
          <a:p>
            <a:r>
              <a:rPr lang="ru-RU" b="1" dirty="0" smtClean="0"/>
              <a:t>Рубашка</a:t>
            </a:r>
            <a:endParaRPr lang="cs-CZ" b="1" dirty="0" smtClean="0"/>
          </a:p>
          <a:p>
            <a:r>
              <a:rPr lang="ru-RU" b="1" dirty="0" smtClean="0"/>
              <a:t>Шапка</a:t>
            </a:r>
            <a:endParaRPr lang="cs-CZ" b="1" dirty="0" smtClean="0"/>
          </a:p>
          <a:p>
            <a:r>
              <a:rPr lang="az-Cyrl-AZ" b="1" dirty="0" smtClean="0"/>
              <a:t>Куртка</a:t>
            </a:r>
            <a:endParaRPr lang="cs-CZ" b="1" dirty="0" smtClean="0"/>
          </a:p>
          <a:p>
            <a:r>
              <a:rPr lang="az-Cyrl-AZ" b="1" dirty="0" smtClean="0"/>
              <a:t>Шуба</a:t>
            </a:r>
            <a:endParaRPr lang="cs-CZ" b="1" dirty="0" smtClean="0"/>
          </a:p>
          <a:p>
            <a:r>
              <a:rPr lang="az-Cyrl-AZ" b="1" dirty="0" smtClean="0"/>
              <a:t>Нижняя</a:t>
            </a:r>
            <a:r>
              <a:rPr lang="cs-CZ" b="1" dirty="0" smtClean="0"/>
              <a:t> </a:t>
            </a:r>
            <a:r>
              <a:rPr lang="az-Cyrl-AZ" b="1" dirty="0"/>
              <a:t>майка</a:t>
            </a:r>
            <a:endParaRPr lang="cs-CZ" b="1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0"/>
            <a:ext cx="4495800" cy="6858000"/>
          </a:xfrm>
        </p:spPr>
        <p:txBody>
          <a:bodyPr/>
          <a:lstStyle/>
          <a:p>
            <a:endParaRPr lang="cs-CZ" dirty="0" smtClean="0"/>
          </a:p>
          <a:p>
            <a:r>
              <a:rPr lang="cs-CZ" b="1" dirty="0" smtClean="0"/>
              <a:t>Model</a:t>
            </a:r>
          </a:p>
          <a:p>
            <a:r>
              <a:rPr lang="cs-CZ" b="1" dirty="0" smtClean="0"/>
              <a:t>Oděv, oblečení</a:t>
            </a:r>
          </a:p>
          <a:p>
            <a:r>
              <a:rPr lang="cs-CZ" b="1" dirty="0" smtClean="0"/>
              <a:t>Pánský oblek</a:t>
            </a:r>
          </a:p>
          <a:p>
            <a:r>
              <a:rPr lang="cs-CZ" b="1" dirty="0" smtClean="0"/>
              <a:t>Šátek</a:t>
            </a:r>
          </a:p>
          <a:p>
            <a:r>
              <a:rPr lang="cs-CZ" b="1" dirty="0" smtClean="0"/>
              <a:t>Šaty</a:t>
            </a:r>
          </a:p>
          <a:p>
            <a:r>
              <a:rPr lang="cs-CZ" b="1" dirty="0" smtClean="0"/>
              <a:t>Sukně</a:t>
            </a:r>
          </a:p>
          <a:p>
            <a:r>
              <a:rPr lang="cs-CZ" b="1" dirty="0" smtClean="0"/>
              <a:t>Kalhoty</a:t>
            </a:r>
          </a:p>
          <a:p>
            <a:r>
              <a:rPr lang="cs-CZ" b="1" dirty="0" smtClean="0"/>
              <a:t>Košile</a:t>
            </a:r>
          </a:p>
          <a:p>
            <a:r>
              <a:rPr lang="cs-CZ" b="1" dirty="0" smtClean="0"/>
              <a:t>Čepice</a:t>
            </a:r>
          </a:p>
          <a:p>
            <a:r>
              <a:rPr lang="cs-CZ" b="1" dirty="0" smtClean="0"/>
              <a:t>Bunda</a:t>
            </a:r>
          </a:p>
          <a:p>
            <a:r>
              <a:rPr lang="cs-CZ" b="1" dirty="0" smtClean="0"/>
              <a:t>Kožich</a:t>
            </a:r>
          </a:p>
          <a:p>
            <a:r>
              <a:rPr lang="cs-CZ" b="1" dirty="0" smtClean="0"/>
              <a:t>Tílko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7498668" y="-31215"/>
            <a:ext cx="3290664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0828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Admin\AppData\Local\Microsoft\Windows\Temporary Internet Files\Content.IE5\IHF11LFI\MC90038714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Admin\AppData\Local\Microsoft\Windows\Temporary Internet Files\Content.IE5\IHF11LFI\MC9004324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9499" y="4734234"/>
            <a:ext cx="1847850" cy="198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Admin\AppData\Local\Microsoft\Windows\Temporary Internet Files\Content.IE5\UWDINS0I\MC9003532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9787" y="113922"/>
            <a:ext cx="1238816" cy="1815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Admin\AppData\Local\Microsoft\Windows\Temporary Internet Files\Content.IE5\WSHQMAWC\MC90029041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1055" y="2245844"/>
            <a:ext cx="1987805" cy="28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Admin\AppData\Local\Microsoft\Windows\Temporary Internet Files\Content.IE5\IHF11LFI\MC90010084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0289" y="4952422"/>
            <a:ext cx="2519779" cy="15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Admin\AppData\Local\Microsoft\Windows\Temporary Internet Files\Content.IE5\813Z5JN1\MC90031009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018251"/>
            <a:ext cx="1805026" cy="1655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Admin\AppData\Local\Microsoft\Windows\Temporary Internet Files\Content.IE5\813Z5JN1\MC90036016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957844"/>
            <a:ext cx="2801173" cy="34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Admin\AppData\Local\Microsoft\Windows\Temporary Internet Files\Content.IE5\0736J39Y\MP90043943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056" y="4331307"/>
            <a:ext cx="2340000" cy="23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Users\Admin\AppData\Local\Microsoft\Windows\Temporary Internet Files\Content.IE5\WSHQMAWC\MC90005526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8372" y="319532"/>
            <a:ext cx="1652138" cy="14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3" name="Picture 17" descr="C:\Users\Admin\AppData\Local\Microsoft\Windows\Temporary Internet Files\Content.IE5\DNN2WEBW\MC90021504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5283" y="1191142"/>
            <a:ext cx="1782250" cy="14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5" name="Picture 19" descr="C:\Users\Admin\AppData\Local\Microsoft\Windows\Temporary Internet Files\Content.IE5\DNN2WEBW\MC90035151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78393"/>
            <a:ext cx="1795604" cy="1486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8646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0"/>
            <a:ext cx="4495800" cy="6858000"/>
          </a:xfrm>
        </p:spPr>
        <p:txBody>
          <a:bodyPr/>
          <a:lstStyle/>
          <a:p>
            <a:endParaRPr lang="cs-CZ" dirty="0" smtClean="0"/>
          </a:p>
          <a:p>
            <a:r>
              <a:rPr lang="az-Cyrl-AZ" b="1" dirty="0" smtClean="0"/>
              <a:t>Перчатка</a:t>
            </a:r>
            <a:endParaRPr lang="cs-CZ" b="1" dirty="0" smtClean="0"/>
          </a:p>
          <a:p>
            <a:r>
              <a:rPr lang="az-Cyrl-AZ" b="1" dirty="0" smtClean="0"/>
              <a:t>Шарф</a:t>
            </a:r>
            <a:endParaRPr lang="cs-CZ" b="1" dirty="0" smtClean="0"/>
          </a:p>
          <a:p>
            <a:r>
              <a:rPr lang="az-Cyrl-AZ" b="1" dirty="0" smtClean="0"/>
              <a:t>Шапка</a:t>
            </a:r>
            <a:endParaRPr lang="cs-CZ" b="1" dirty="0" smtClean="0"/>
          </a:p>
          <a:p>
            <a:r>
              <a:rPr lang="az-Cyrl-AZ" b="1" dirty="0" smtClean="0"/>
              <a:t>Шорты</a:t>
            </a:r>
            <a:endParaRPr lang="cs-CZ" b="1" dirty="0" smtClean="0"/>
          </a:p>
          <a:p>
            <a:r>
              <a:rPr lang="az-Cyrl-AZ" b="1" dirty="0" smtClean="0"/>
              <a:t>Купальник</a:t>
            </a:r>
            <a:endParaRPr lang="cs-CZ" b="1" dirty="0" smtClean="0"/>
          </a:p>
          <a:p>
            <a:r>
              <a:rPr lang="az-Cyrl-AZ" b="1" dirty="0"/>
              <a:t>купальный </a:t>
            </a:r>
            <a:r>
              <a:rPr lang="az-Cyrl-AZ" b="1" dirty="0" smtClean="0"/>
              <a:t>костьюм</a:t>
            </a:r>
            <a:endParaRPr lang="cs-CZ" b="1" dirty="0"/>
          </a:p>
          <a:p>
            <a:r>
              <a:rPr lang="az-Cyrl-AZ" b="1" dirty="0" smtClean="0"/>
              <a:t>Свитер</a:t>
            </a:r>
            <a:endParaRPr lang="cs-CZ" b="1" dirty="0" smtClean="0"/>
          </a:p>
          <a:p>
            <a:r>
              <a:rPr lang="az-Cyrl-AZ" b="1" dirty="0" smtClean="0"/>
              <a:t>Кофта</a:t>
            </a:r>
            <a:endParaRPr lang="cs-CZ" b="1" dirty="0" smtClean="0"/>
          </a:p>
          <a:p>
            <a:r>
              <a:rPr lang="az-Cyrl-AZ" b="1" dirty="0" smtClean="0"/>
              <a:t>Джинсы</a:t>
            </a:r>
            <a:endParaRPr lang="cs-CZ" b="1" dirty="0" smtClean="0"/>
          </a:p>
          <a:p>
            <a:r>
              <a:rPr lang="az-Cyrl-AZ" b="1" dirty="0" smtClean="0"/>
              <a:t>Пальто</a:t>
            </a:r>
            <a:endParaRPr lang="cs-CZ" b="1" dirty="0" smtClean="0"/>
          </a:p>
          <a:p>
            <a:r>
              <a:rPr lang="az-Cyrl-AZ" b="1" dirty="0" smtClean="0"/>
              <a:t>Н</a:t>
            </a:r>
            <a:r>
              <a:rPr lang="vi-VN" b="1" dirty="0" smtClean="0"/>
              <a:t>оски́</a:t>
            </a:r>
            <a:endParaRPr lang="cs-CZ" b="1" dirty="0" smtClean="0"/>
          </a:p>
          <a:p>
            <a:r>
              <a:rPr lang="az-Cyrl-AZ" b="1" dirty="0" smtClean="0"/>
              <a:t>Ботинки</a:t>
            </a:r>
            <a:endParaRPr lang="cs-CZ" b="1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0"/>
            <a:ext cx="4495800" cy="6858000"/>
          </a:xfrm>
        </p:spPr>
        <p:txBody>
          <a:bodyPr/>
          <a:lstStyle/>
          <a:p>
            <a:endParaRPr lang="cs-CZ" dirty="0" smtClean="0"/>
          </a:p>
          <a:p>
            <a:r>
              <a:rPr lang="cs-CZ" b="1" dirty="0" smtClean="0"/>
              <a:t>Rukavice</a:t>
            </a:r>
          </a:p>
          <a:p>
            <a:r>
              <a:rPr lang="cs-CZ" b="1" dirty="0" smtClean="0"/>
              <a:t>Šála</a:t>
            </a:r>
          </a:p>
          <a:p>
            <a:r>
              <a:rPr lang="cs-CZ" b="1" dirty="0" smtClean="0"/>
              <a:t>Čepice</a:t>
            </a:r>
          </a:p>
          <a:p>
            <a:r>
              <a:rPr lang="cs-CZ" b="1" dirty="0" smtClean="0"/>
              <a:t>Šortky</a:t>
            </a:r>
          </a:p>
          <a:p>
            <a:r>
              <a:rPr lang="cs-CZ" b="1" dirty="0" smtClean="0"/>
              <a:t>Opalovací plavky</a:t>
            </a:r>
          </a:p>
          <a:p>
            <a:r>
              <a:rPr lang="cs-CZ" b="1" dirty="0" smtClean="0"/>
              <a:t>Plavky</a:t>
            </a:r>
          </a:p>
          <a:p>
            <a:r>
              <a:rPr lang="cs-CZ" b="1" dirty="0" smtClean="0"/>
              <a:t>Svetr, rolák</a:t>
            </a:r>
          </a:p>
          <a:p>
            <a:r>
              <a:rPr lang="cs-CZ" b="1" dirty="0" smtClean="0"/>
              <a:t>Halenka, mikina</a:t>
            </a:r>
          </a:p>
          <a:p>
            <a:r>
              <a:rPr lang="cs-CZ" b="1" dirty="0" smtClean="0"/>
              <a:t>Džíny</a:t>
            </a:r>
          </a:p>
          <a:p>
            <a:r>
              <a:rPr lang="cs-CZ" b="1" dirty="0" smtClean="0"/>
              <a:t>Kabát</a:t>
            </a:r>
          </a:p>
          <a:p>
            <a:r>
              <a:rPr lang="cs-CZ" b="1" dirty="0" smtClean="0"/>
              <a:t>Ponožky</a:t>
            </a:r>
          </a:p>
          <a:p>
            <a:r>
              <a:rPr lang="cs-CZ" b="1" dirty="0" smtClean="0"/>
              <a:t>Boty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812360" y="0"/>
            <a:ext cx="3290664" cy="688921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0245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Admin\AppData\Local\Microsoft\Windows\Temporary Internet Files\Content.IE5\QIBMB860\MC9001134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1908731" cy="20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dmin\AppData\Local\Microsoft\Windows\Temporary Internet Files\Content.IE5\BH2YY3PZ\MC9001134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8673" y="48920"/>
            <a:ext cx="1252609" cy="21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Admin\AppData\Local\Microsoft\Windows\Temporary Internet Files\Content.IE5\0736J39Y\MC9001134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32656"/>
            <a:ext cx="1572289" cy="22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Admin\AppData\Local\Microsoft\Windows\Temporary Internet Files\Content.IE5\813Z5JN1\MC9001134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7180" y="462920"/>
            <a:ext cx="1420924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Admin\AppData\Local\Microsoft\Windows\Temporary Internet Files\Content.IE5\813Z5JN1\MC90030021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78" y="2708920"/>
            <a:ext cx="1775765" cy="1753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Admin\AppData\Local\Microsoft\Windows\Temporary Internet Files\Content.IE5\WSHQMAWC\MC90005702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47695"/>
            <a:ext cx="1473104" cy="33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Admin\AppData\Local\Microsoft\Windows\Temporary Internet Files\Content.IE5\813Z5JN1\MC90001309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4117" y="4149079"/>
            <a:ext cx="1581478" cy="21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Admin\AppData\Local\Microsoft\Windows\Temporary Internet Files\Content.IE5\WSHQMAWC\MC90005702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109" y="4806920"/>
            <a:ext cx="1426501" cy="15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Admin\AppData\Local\Microsoft\Windows\Temporary Internet Files\Content.IE5\IHF11LFI\MC90035212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0540" y="2852936"/>
            <a:ext cx="1335386" cy="1806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Admin\AppData\Local\Microsoft\Windows\Temporary Internet Files\Content.IE5\813Z5JN1\MC90044005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8673" y="2852013"/>
            <a:ext cx="1698625" cy="120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Admin\AppData\Local\Microsoft\Windows\Temporary Internet Files\Content.IE5\UWDINS0I\MC90015004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8673" y="4659102"/>
            <a:ext cx="1977178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Admin\AppData\Local\Microsoft\Windows\Temporary Internet Files\Content.IE5\IHF11LFI\MC90041255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8762" y="4806920"/>
            <a:ext cx="1454755" cy="15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Admin\AppData\Local\Microsoft\Windows\Temporary Internet Files\Content.IE5\UWDINS0I\MC900252199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2997" y="2489575"/>
            <a:ext cx="1817827" cy="1266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5520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0"/>
            <a:ext cx="4495800" cy="6858000"/>
          </a:xfrm>
        </p:spPr>
        <p:txBody>
          <a:bodyPr/>
          <a:lstStyle/>
          <a:p>
            <a:endParaRPr lang="cs-CZ" dirty="0" smtClean="0"/>
          </a:p>
          <a:p>
            <a:r>
              <a:rPr lang="az-Cyrl-AZ" b="1" dirty="0" smtClean="0"/>
              <a:t>Т</a:t>
            </a:r>
            <a:r>
              <a:rPr lang="vi-VN" b="1" dirty="0" smtClean="0"/>
              <a:t>у́фля</a:t>
            </a:r>
            <a:endParaRPr lang="cs-CZ" b="1" dirty="0" smtClean="0"/>
          </a:p>
          <a:p>
            <a:r>
              <a:rPr lang="az-Cyrl-AZ" b="1" dirty="0" smtClean="0"/>
              <a:t>Сапоги</a:t>
            </a:r>
            <a:endParaRPr lang="cs-CZ" b="1" dirty="0" smtClean="0"/>
          </a:p>
          <a:p>
            <a:r>
              <a:rPr lang="az-Cyrl-AZ" b="1" dirty="0" smtClean="0"/>
              <a:t>Сандалеты</a:t>
            </a:r>
            <a:endParaRPr lang="cs-CZ" b="1" dirty="0" smtClean="0"/>
          </a:p>
          <a:p>
            <a:r>
              <a:rPr lang="az-Cyrl-AZ" b="1" dirty="0" smtClean="0"/>
              <a:t>Сумка</a:t>
            </a:r>
            <a:endParaRPr lang="cs-CZ" b="1" dirty="0" smtClean="0"/>
          </a:p>
          <a:p>
            <a:r>
              <a:rPr lang="az-Cyrl-AZ" b="1" dirty="0" smtClean="0"/>
              <a:t>Сумочка</a:t>
            </a:r>
            <a:endParaRPr lang="cs-CZ" b="1" dirty="0" smtClean="0"/>
          </a:p>
          <a:p>
            <a:r>
              <a:rPr lang="az-Cyrl-AZ" b="1" dirty="0" smtClean="0"/>
              <a:t>Бусы</a:t>
            </a:r>
            <a:endParaRPr lang="cs-CZ" b="1" dirty="0" smtClean="0"/>
          </a:p>
          <a:p>
            <a:r>
              <a:rPr lang="az-Cyrl-AZ" b="1" dirty="0" smtClean="0"/>
              <a:t>Серёжка</a:t>
            </a:r>
            <a:endParaRPr lang="cs-CZ" b="1" dirty="0" smtClean="0"/>
          </a:p>
          <a:p>
            <a:r>
              <a:rPr lang="az-Cyrl-AZ" b="1" dirty="0" smtClean="0"/>
              <a:t>Браслет</a:t>
            </a:r>
            <a:endParaRPr lang="cs-CZ" b="1" dirty="0" smtClean="0"/>
          </a:p>
          <a:p>
            <a:r>
              <a:rPr lang="az-Cyrl-AZ" b="1" dirty="0" smtClean="0"/>
              <a:t>Зонтик</a:t>
            </a:r>
            <a:endParaRPr lang="cs-CZ" b="1" dirty="0" smtClean="0"/>
          </a:p>
          <a:p>
            <a:r>
              <a:rPr lang="az-Cyrl-AZ" b="1" dirty="0" smtClean="0"/>
              <a:t>Тапочки</a:t>
            </a:r>
            <a:endParaRPr lang="cs-CZ" b="1" dirty="0" smtClean="0"/>
          </a:p>
          <a:p>
            <a:r>
              <a:rPr lang="az-Cyrl-AZ" b="1" dirty="0" smtClean="0"/>
              <a:t>Пижама</a:t>
            </a:r>
            <a:endParaRPr lang="cs-CZ" b="1" dirty="0" smtClean="0"/>
          </a:p>
          <a:p>
            <a:r>
              <a:rPr lang="az-Cyrl-AZ" b="1" dirty="0" smtClean="0"/>
              <a:t>Ранец</a:t>
            </a:r>
            <a:endParaRPr lang="cs-CZ" b="1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0"/>
            <a:ext cx="4495800" cy="6858000"/>
          </a:xfrm>
        </p:spPr>
        <p:txBody>
          <a:bodyPr/>
          <a:lstStyle/>
          <a:p>
            <a:endParaRPr lang="cs-CZ" dirty="0" smtClean="0"/>
          </a:p>
          <a:p>
            <a:r>
              <a:rPr lang="cs-CZ" b="1" dirty="0" smtClean="0"/>
              <a:t>Střevíčky</a:t>
            </a:r>
          </a:p>
          <a:p>
            <a:r>
              <a:rPr lang="cs-CZ" b="1" dirty="0" smtClean="0"/>
              <a:t>Vysoké boty</a:t>
            </a:r>
          </a:p>
          <a:p>
            <a:r>
              <a:rPr lang="cs-CZ" b="1" dirty="0" smtClean="0"/>
              <a:t>Sandály</a:t>
            </a:r>
          </a:p>
          <a:p>
            <a:r>
              <a:rPr lang="cs-CZ" b="1" dirty="0" smtClean="0"/>
              <a:t>Taška, kabelka</a:t>
            </a:r>
          </a:p>
          <a:p>
            <a:r>
              <a:rPr lang="cs-CZ" b="1" dirty="0" smtClean="0"/>
              <a:t>Malá kabelka, taštička</a:t>
            </a:r>
          </a:p>
          <a:p>
            <a:r>
              <a:rPr lang="cs-CZ" b="1" dirty="0" smtClean="0"/>
              <a:t>Korále</a:t>
            </a:r>
          </a:p>
          <a:p>
            <a:r>
              <a:rPr lang="cs-CZ" b="1" dirty="0" smtClean="0"/>
              <a:t>Náušnice</a:t>
            </a:r>
          </a:p>
          <a:p>
            <a:r>
              <a:rPr lang="cs-CZ" b="1" dirty="0" smtClean="0"/>
              <a:t>Náramek</a:t>
            </a:r>
          </a:p>
          <a:p>
            <a:r>
              <a:rPr lang="cs-CZ" b="1" dirty="0" smtClean="0"/>
              <a:t>Deštník</a:t>
            </a:r>
          </a:p>
          <a:p>
            <a:r>
              <a:rPr lang="cs-CZ" b="1" dirty="0" smtClean="0"/>
              <a:t>Pantofle, cvičky</a:t>
            </a:r>
          </a:p>
          <a:p>
            <a:r>
              <a:rPr lang="cs-CZ" b="1" dirty="0" smtClean="0"/>
              <a:t>Pyžamo</a:t>
            </a:r>
          </a:p>
          <a:p>
            <a:r>
              <a:rPr lang="cs-CZ" b="1" dirty="0" smtClean="0"/>
              <a:t>Školní batoh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316416" y="0"/>
            <a:ext cx="3744416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5174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87639"/>
            <a:ext cx="8229600" cy="4389120"/>
          </a:xfrm>
        </p:spPr>
        <p:txBody>
          <a:bodyPr/>
          <a:lstStyle/>
          <a:p>
            <a:pPr algn="ctr"/>
            <a:r>
              <a:rPr lang="cs-CZ" dirty="0" smtClean="0"/>
              <a:t>Obrázky Klipart Microsoft PowerPoint</a:t>
            </a:r>
          </a:p>
          <a:p>
            <a:pPr algn="ctr"/>
            <a:r>
              <a:rPr lang="cs-CZ" i="1" dirty="0"/>
              <a:t>Http://www.translit.ru/</a:t>
            </a:r>
            <a:r>
              <a:rPr lang="cs-CZ" dirty="0"/>
              <a:t> [online]. 2002 [cit. 2011-05-09]. </a:t>
            </a:r>
            <a:r>
              <a:rPr lang="az-Cyrl-AZ" dirty="0"/>
              <a:t>транслитерация - переводчик с транслита. </a:t>
            </a:r>
            <a:r>
              <a:rPr lang="cs-CZ" dirty="0"/>
              <a:t>Dostupné z WWW: &lt;translit.ru&gt;.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984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119</TotalTime>
  <Words>200</Words>
  <Application>Microsoft Office PowerPoint</Application>
  <PresentationFormat>Předvádění na obrazovce (4:3)</PresentationFormat>
  <Paragraphs>121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Šablona 32</vt:lpstr>
      <vt:lpstr>Одежда</vt:lpstr>
      <vt:lpstr>Одежда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44</cp:revision>
  <dcterms:created xsi:type="dcterms:W3CDTF">2011-09-26T15:46:26Z</dcterms:created>
  <dcterms:modified xsi:type="dcterms:W3CDTF">2011-10-20T19:11:25Z</dcterms:modified>
</cp:coreProperties>
</file>