
<file path=[Content_Types].xml><?xml version="1.0" encoding="utf-8"?>
<Types xmlns="http://schemas.openxmlformats.org/package/2006/content-types"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9" r:id="rId2"/>
    <p:sldId id="263" r:id="rId3"/>
    <p:sldId id="256" r:id="rId4"/>
    <p:sldId id="257" r:id="rId5"/>
    <p:sldId id="258" r:id="rId6"/>
    <p:sldId id="260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6C9585-F2C8-488C-BE51-4EEF81A27B7E}" type="datetimeFigureOut">
              <a:rPr lang="cs-CZ" smtClean="0"/>
              <a:t>8.11.2011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1CE0F0-B4CE-46C1-AE0B-B14DEE37F8F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6C9585-F2C8-488C-BE51-4EEF81A27B7E}" type="datetimeFigureOut">
              <a:rPr lang="cs-CZ" smtClean="0"/>
              <a:t>8.11.2011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1CE0F0-B4CE-46C1-AE0B-B14DEE37F8F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6C9585-F2C8-488C-BE51-4EEF81A27B7E}" type="datetimeFigureOut">
              <a:rPr lang="cs-CZ" smtClean="0"/>
              <a:t>8.11.2011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1CE0F0-B4CE-46C1-AE0B-B14DEE37F8F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6C9585-F2C8-488C-BE51-4EEF81A27B7E}" type="datetimeFigureOut">
              <a:rPr lang="cs-CZ" smtClean="0"/>
              <a:t>8.11.2011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1CE0F0-B4CE-46C1-AE0B-B14DEE37F8F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6C9585-F2C8-488C-BE51-4EEF81A27B7E}" type="datetimeFigureOut">
              <a:rPr lang="cs-CZ" smtClean="0"/>
              <a:t>8.11.2011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1CE0F0-B4CE-46C1-AE0B-B14DEE37F8F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6C9585-F2C8-488C-BE51-4EEF81A27B7E}" type="datetimeFigureOut">
              <a:rPr lang="cs-CZ" smtClean="0"/>
              <a:t>8.11.2011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1CE0F0-B4CE-46C1-AE0B-B14DEE37F8F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6C9585-F2C8-488C-BE51-4EEF81A27B7E}" type="datetimeFigureOut">
              <a:rPr lang="cs-CZ" smtClean="0"/>
              <a:t>8.11.2011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1CE0F0-B4CE-46C1-AE0B-B14DEE37F8F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6C9585-F2C8-488C-BE51-4EEF81A27B7E}" type="datetimeFigureOut">
              <a:rPr lang="cs-CZ" smtClean="0"/>
              <a:t>8.11.2011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1CE0F0-B4CE-46C1-AE0B-B14DEE37F8F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6C9585-F2C8-488C-BE51-4EEF81A27B7E}" type="datetimeFigureOut">
              <a:rPr lang="cs-CZ" smtClean="0"/>
              <a:t>8.11.2011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1CE0F0-B4CE-46C1-AE0B-B14DEE37F8F6}" type="slidenum">
              <a:rPr lang="cs-CZ" smtClean="0"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6C9585-F2C8-488C-BE51-4EEF81A27B7E}" type="datetimeFigureOut">
              <a:rPr lang="cs-CZ" smtClean="0"/>
              <a:t>8.11.2011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1CE0F0-B4CE-46C1-AE0B-B14DEE37F8F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6C9585-F2C8-488C-BE51-4EEF81A27B7E}" type="datetimeFigureOut">
              <a:rPr lang="cs-CZ" smtClean="0"/>
              <a:t>8.11.2011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1CE0F0-B4CE-46C1-AE0B-B14DEE37F8F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6C9585-F2C8-488C-BE51-4EEF81A27B7E}" type="datetimeFigureOut">
              <a:rPr lang="cs-CZ" smtClean="0"/>
              <a:t>8.11.2011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1CE0F0-B4CE-46C1-AE0B-B14DEE37F8F6}" type="slidenum">
              <a:rPr lang="cs-CZ" smtClean="0"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wmf"/><Relationship Id="rId4" Type="http://schemas.openxmlformats.org/officeDocument/2006/relationships/image" Target="../media/image8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3" y="1196752"/>
            <a:ext cx="7125113" cy="924475"/>
          </a:xfrm>
        </p:spPr>
        <p:txBody>
          <a:bodyPr/>
          <a:lstStyle/>
          <a:p>
            <a:pPr algn="ctr"/>
            <a:r>
              <a:rPr lang="cs-CZ" b="1" dirty="0" smtClean="0"/>
              <a:t>Šablona 32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3140968"/>
            <a:ext cx="9036496" cy="1045575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smtClean="0"/>
              <a:t>VY_32_INOVACE_14_31_Fráze </a:t>
            </a:r>
            <a:r>
              <a:rPr lang="cs-CZ" sz="2800" b="1" dirty="0" smtClean="0"/>
              <a:t>- onemocnění</a:t>
            </a:r>
            <a:endParaRPr lang="cs-CZ" sz="2800" b="1" dirty="0"/>
          </a:p>
        </p:txBody>
      </p:sp>
      <p:pic>
        <p:nvPicPr>
          <p:cNvPr id="4" name="Picture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145042"/>
            <a:ext cx="9144000" cy="172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062529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/>
              <a:t>Fráze - onemocnění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1807361"/>
            <a:ext cx="7125112" cy="4573967"/>
          </a:xfrm>
        </p:spPr>
        <p:txBody>
          <a:bodyPr>
            <a:normAutofit lnSpcReduction="10000"/>
          </a:bodyPr>
          <a:lstStyle/>
          <a:p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Anotace:</a:t>
            </a:r>
            <a:r>
              <a:rPr lang="cs-CZ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dirty="0"/>
              <a:t>Prezentace může sloužit jako výkladové učivo</a:t>
            </a:r>
          </a:p>
          <a:p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Autor: </a:t>
            </a:r>
            <a:r>
              <a:rPr lang="cs-CZ" dirty="0"/>
              <a:t>Mgr. Lenka </a:t>
            </a:r>
            <a:r>
              <a:rPr lang="cs-CZ" dirty="0" err="1"/>
              <a:t>Kajabová</a:t>
            </a:r>
            <a:endParaRPr lang="cs-CZ" dirty="0"/>
          </a:p>
          <a:p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Jazyk: </a:t>
            </a:r>
            <a:r>
              <a:rPr lang="cs-CZ" dirty="0"/>
              <a:t>Ruština</a:t>
            </a:r>
          </a:p>
          <a:p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Očekávaný výstup: </a:t>
            </a:r>
            <a:r>
              <a:rPr lang="cs-CZ" dirty="0"/>
              <a:t>obohacení a rozšíření </a:t>
            </a:r>
            <a:r>
              <a:rPr lang="cs-CZ" dirty="0" smtClean="0"/>
              <a:t>učiva téma </a:t>
            </a:r>
            <a:r>
              <a:rPr lang="cs-CZ" smtClean="0"/>
              <a:t>-onemocnění</a:t>
            </a:r>
            <a:endParaRPr lang="cs-CZ" dirty="0"/>
          </a:p>
          <a:p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Speciální vzdělávací potřeby: </a:t>
            </a:r>
            <a:r>
              <a:rPr lang="cs-CZ" dirty="0"/>
              <a:t>dataprojektor, interaktivní tabule</a:t>
            </a:r>
          </a:p>
          <a:p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Klíčová slova: </a:t>
            </a:r>
            <a:r>
              <a:rPr lang="cs-CZ" dirty="0" smtClean="0"/>
              <a:t>onemocnění, fráze</a:t>
            </a:r>
          </a:p>
          <a:p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Druh </a:t>
            </a: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učebního materiálu: </a:t>
            </a:r>
            <a:r>
              <a:rPr lang="cs-CZ" dirty="0"/>
              <a:t>prezentace</a:t>
            </a:r>
          </a:p>
          <a:p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Cílová skupina: </a:t>
            </a:r>
            <a:r>
              <a:rPr lang="cs-CZ" dirty="0"/>
              <a:t>žák</a:t>
            </a:r>
          </a:p>
          <a:p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Stupeň a typ vzdělávání: </a:t>
            </a:r>
            <a:r>
              <a:rPr lang="cs-CZ" dirty="0"/>
              <a:t>základní vzdělávání – druhý stupeň</a:t>
            </a:r>
          </a:p>
          <a:p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Typická věková skupina</a:t>
            </a:r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: </a:t>
            </a:r>
            <a:r>
              <a:rPr lang="cs-CZ" dirty="0"/>
              <a:t>12 – 15 let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307306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009443" y="260648"/>
            <a:ext cx="7125112" cy="6264695"/>
          </a:xfrm>
        </p:spPr>
        <p:txBody>
          <a:bodyPr>
            <a:normAutofit lnSpcReduction="10000"/>
          </a:bodyPr>
          <a:lstStyle/>
          <a:p>
            <a:r>
              <a:rPr lang="ru-RU" sz="2400" b="1" dirty="0"/>
              <a:t>Я ужé попрáвилась после болéзни</a:t>
            </a:r>
            <a:r>
              <a:rPr lang="ru-RU" sz="2400" b="1" dirty="0" smtClean="0"/>
              <a:t>.</a:t>
            </a:r>
            <a:endParaRPr lang="cs-CZ" sz="2400" b="1" dirty="0" smtClean="0"/>
          </a:p>
          <a:p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Už jsem se zotavila po nemoci.</a:t>
            </a:r>
            <a:endParaRPr lang="ru-RU" sz="2400" b="1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ru-RU" sz="2400" b="1" dirty="0"/>
              <a:t>Чýвствую себя невáжно</a:t>
            </a:r>
            <a:r>
              <a:rPr lang="ru-RU" sz="2400" b="1" dirty="0" smtClean="0"/>
              <a:t>.</a:t>
            </a:r>
            <a:endParaRPr lang="cs-CZ" sz="2400" b="1" dirty="0" smtClean="0"/>
          </a:p>
          <a:p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Necítím se dobře.</a:t>
            </a:r>
            <a:endParaRPr lang="ru-RU" sz="2400" b="1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ru-RU" sz="2400" b="1" dirty="0"/>
              <a:t>Мне нездарóвится</a:t>
            </a:r>
            <a:r>
              <a:rPr lang="ru-RU" sz="2400" b="1" dirty="0" smtClean="0"/>
              <a:t>.</a:t>
            </a:r>
            <a:endParaRPr lang="cs-CZ" sz="2400" b="1" dirty="0" smtClean="0"/>
          </a:p>
          <a:p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Není mi dobře.</a:t>
            </a:r>
            <a:endParaRPr lang="ru-RU" sz="2400" b="1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ru-RU" sz="2400" b="1" dirty="0"/>
              <a:t>У меня болит гóрло (головá, желýдок</a:t>
            </a:r>
            <a:r>
              <a:rPr lang="ru-RU" sz="2400" b="1" dirty="0" smtClean="0"/>
              <a:t>).</a:t>
            </a:r>
            <a:endParaRPr lang="cs-CZ" sz="2400" b="1" dirty="0" smtClean="0"/>
          </a:p>
          <a:p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Bolí mne v krku (hlava, žaludek).</a:t>
            </a:r>
          </a:p>
          <a:p>
            <a:r>
              <a:rPr lang="ru-RU" sz="2400" b="1" dirty="0" smtClean="0"/>
              <a:t>Всё </a:t>
            </a:r>
            <a:r>
              <a:rPr lang="ru-RU" sz="2400" b="1" dirty="0"/>
              <a:t>тéло </a:t>
            </a:r>
            <a:r>
              <a:rPr lang="ru-RU" sz="2400" b="1" dirty="0" smtClean="0"/>
              <a:t>лóмит</a:t>
            </a:r>
            <a:r>
              <a:rPr lang="cs-CZ" sz="2400" b="1" dirty="0" smtClean="0"/>
              <a:t>.</a:t>
            </a:r>
          </a:p>
          <a:p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Jsem celý rozlámaný.</a:t>
            </a:r>
            <a:endParaRPr lang="ru-RU" sz="2400" b="1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ru-RU" sz="2400" b="1" dirty="0"/>
              <a:t>Он заболéл ангиной</a:t>
            </a:r>
            <a:r>
              <a:rPr lang="ru-RU" sz="2400" b="1" dirty="0" smtClean="0"/>
              <a:t>.</a:t>
            </a:r>
            <a:endParaRPr lang="cs-CZ" sz="2400" b="1" dirty="0" smtClean="0"/>
          </a:p>
          <a:p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Dostal angínu.</a:t>
            </a:r>
            <a:endParaRPr lang="cs-CZ" sz="2400" b="1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25223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Admin\AppData\Local\Microsoft\Windows\Temporary Internet Files\Content.IE5\QIBMB860\MC90034747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05664" y="3717040"/>
            <a:ext cx="3020081" cy="248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Admin\AppData\Local\Microsoft\Windows\Temporary Internet Files\Content.IE5\DNN2WEBW\MC90035906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4493" y="547935"/>
            <a:ext cx="2886455" cy="255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Admin\AppData\Local\Microsoft\Windows\Temporary Internet Files\Content.IE5\0736J39Y\MC90035900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70" y="3789040"/>
            <a:ext cx="3038402" cy="241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Admin\AppData\Local\Microsoft\Windows\Temporary Internet Files\Content.IE5\BH2YY3PZ\MC90033257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10902" y="547935"/>
            <a:ext cx="2409604" cy="273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209364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1"/>
            <a:ext cx="7125112" cy="6858000"/>
          </a:xfrm>
        </p:spPr>
        <p:txBody>
          <a:bodyPr>
            <a:normAutofit fontScale="92500" lnSpcReduction="10000"/>
          </a:bodyPr>
          <a:lstStyle/>
          <a:p>
            <a:r>
              <a:rPr lang="ru-RU" sz="2800" b="1" dirty="0"/>
              <a:t>Меня лихорáдит</a:t>
            </a:r>
            <a:r>
              <a:rPr lang="ru-RU" sz="2800" b="1" dirty="0" smtClean="0"/>
              <a:t>.</a:t>
            </a:r>
            <a:endParaRPr lang="cs-CZ" sz="2800" b="1" dirty="0" smtClean="0"/>
          </a:p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Mám zimnici. Mám horečku.</a:t>
            </a:r>
            <a:endParaRPr lang="ru-RU" sz="2800" b="1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ru-RU" sz="2800" b="1" dirty="0"/>
              <a:t>Меня тошнит</a:t>
            </a:r>
            <a:r>
              <a:rPr lang="ru-RU" sz="2800" b="1" dirty="0" smtClean="0"/>
              <a:t>.</a:t>
            </a:r>
            <a:endParaRPr lang="cs-CZ" sz="2800" b="1" dirty="0" smtClean="0"/>
          </a:p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Je mi špatně od žaludku.</a:t>
            </a:r>
            <a:endParaRPr lang="ru-RU" sz="2800" b="1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ru-RU" sz="2800" b="1" dirty="0"/>
              <a:t>Меня знобит</a:t>
            </a:r>
            <a:r>
              <a:rPr lang="ru-RU" sz="2800" b="1" dirty="0" smtClean="0"/>
              <a:t>.</a:t>
            </a:r>
            <a:endParaRPr lang="cs-CZ" sz="2800" b="1" dirty="0" smtClean="0"/>
          </a:p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Mrazí mne.</a:t>
            </a:r>
            <a:endParaRPr lang="ru-RU" sz="2800" b="1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ru-RU" sz="2800" b="1" dirty="0"/>
              <a:t>Это серьёзно</a:t>
            </a:r>
            <a:r>
              <a:rPr lang="ru-RU" sz="2800" b="1" dirty="0" smtClean="0"/>
              <a:t>?</a:t>
            </a:r>
            <a:endParaRPr lang="cs-CZ" sz="2800" b="1" dirty="0" smtClean="0"/>
          </a:p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Je to vážné?</a:t>
            </a:r>
            <a:endParaRPr lang="ru-RU" sz="2800" b="1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ru-RU" sz="2800" b="1" dirty="0"/>
              <a:t>Принимáйте лекáрство регулярно</a:t>
            </a:r>
            <a:r>
              <a:rPr lang="ru-RU" sz="2800" b="1" dirty="0" smtClean="0"/>
              <a:t>.</a:t>
            </a:r>
            <a:endParaRPr lang="cs-CZ" sz="2800" b="1" dirty="0" smtClean="0"/>
          </a:p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Berte lék pravidelně.</a:t>
            </a:r>
            <a:endParaRPr lang="ru-RU" sz="2800" b="1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ru-RU" sz="2800" b="1" dirty="0"/>
              <a:t>Ты уже принял пенициллин</a:t>
            </a:r>
            <a:r>
              <a:rPr lang="ru-RU" sz="2800" b="1" dirty="0" smtClean="0"/>
              <a:t>?</a:t>
            </a:r>
            <a:endParaRPr lang="cs-CZ" sz="2800" b="1" dirty="0" smtClean="0"/>
          </a:p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Už sis vzal penicilin?</a:t>
            </a:r>
            <a:endParaRPr lang="cs-CZ" sz="2800" b="1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8319670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Users\Admin\AppData\Local\Microsoft\Windows\Temporary Internet Files\Content.IE5\DNN2WEBW\MC90033257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548672"/>
            <a:ext cx="3310020" cy="266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Admin\AppData\Local\Microsoft\Windows\Temporary Internet Files\Content.IE5\0736J39Y\MC90023213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3771048"/>
            <a:ext cx="2611285" cy="280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Admin\AppData\Local\Microsoft\Windows\Temporary Internet Files\Content.IE5\BH2YY3PZ\MC90008888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3" y="3750641"/>
            <a:ext cx="2802457" cy="262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Admin\AppData\Local\Microsoft\Windows\Temporary Internet Files\Content.IE5\QIBMB860\MC90035901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476672"/>
            <a:ext cx="1721307" cy="280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75483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009443" y="0"/>
            <a:ext cx="7125112" cy="6857999"/>
          </a:xfrm>
        </p:spPr>
        <p:txBody>
          <a:bodyPr>
            <a:normAutofit lnSpcReduction="10000"/>
          </a:bodyPr>
          <a:lstStyle/>
          <a:p>
            <a:r>
              <a:rPr lang="ru-RU" sz="2800" b="1" dirty="0"/>
              <a:t>Какие болéзни вы перенесли</a:t>
            </a:r>
            <a:r>
              <a:rPr lang="ru-RU" sz="2800" b="1" dirty="0" smtClean="0"/>
              <a:t>?</a:t>
            </a:r>
            <a:endParaRPr lang="cs-CZ" sz="2800" b="1" dirty="0" smtClean="0"/>
          </a:p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Jaké jste prodělal nemoci?</a:t>
            </a:r>
            <a:endParaRPr lang="ru-RU" sz="2800" b="1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ru-RU" sz="2800" b="1" dirty="0"/>
              <a:t>Какие болéзни у </a:t>
            </a:r>
            <a:r>
              <a:rPr lang="ru-RU" sz="2800" b="1" dirty="0" smtClean="0"/>
              <a:t>вá</a:t>
            </a:r>
            <a:r>
              <a:rPr lang="cs-CZ" sz="2800" b="1" dirty="0" smtClean="0"/>
              <a:t>c</a:t>
            </a:r>
            <a:r>
              <a:rPr lang="ru-RU" sz="2800" b="1" dirty="0" smtClean="0"/>
              <a:t> </a:t>
            </a:r>
            <a:r>
              <a:rPr lang="ru-RU" sz="2800" b="1" dirty="0"/>
              <a:t>были</a:t>
            </a:r>
            <a:r>
              <a:rPr lang="ru-RU" sz="2800" b="1" dirty="0" smtClean="0"/>
              <a:t>?</a:t>
            </a:r>
            <a:endParaRPr lang="cs-CZ" sz="2800" b="1" dirty="0" smtClean="0"/>
          </a:p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Jaké jste měl nemoci?</a:t>
            </a:r>
            <a:endParaRPr lang="ru-RU" sz="2800" b="1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ru-RU" sz="2800" b="1" dirty="0"/>
              <a:t>Он перенёс грипп на ногáх</a:t>
            </a:r>
            <a:r>
              <a:rPr lang="ru-RU" sz="2800" b="1" dirty="0" smtClean="0"/>
              <a:t>.</a:t>
            </a:r>
            <a:endParaRPr lang="cs-CZ" sz="2800" b="1" dirty="0" smtClean="0"/>
          </a:p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Přechodil chřipku.</a:t>
            </a:r>
            <a:endParaRPr lang="ru-RU" sz="2800" b="1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ru-RU" sz="2800" b="1" dirty="0"/>
              <a:t>Он ýмер от инфáркта</a:t>
            </a:r>
            <a:r>
              <a:rPr lang="ru-RU" sz="2800" b="1" dirty="0" smtClean="0"/>
              <a:t>.</a:t>
            </a:r>
            <a:endParaRPr lang="cs-CZ" sz="2800" b="1" dirty="0" smtClean="0"/>
          </a:p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Umřel na infarkt.</a:t>
            </a:r>
          </a:p>
          <a:p>
            <a:r>
              <a:rPr lang="ru-RU" sz="2800" b="1" dirty="0" smtClean="0"/>
              <a:t>Я </a:t>
            </a:r>
            <a:r>
              <a:rPr lang="ru-RU" sz="2800" b="1" dirty="0"/>
              <a:t>на бюллетéне</a:t>
            </a:r>
            <a:r>
              <a:rPr lang="ru-RU" sz="2800" b="1" dirty="0" smtClean="0"/>
              <a:t>.</a:t>
            </a:r>
            <a:endParaRPr lang="cs-CZ" sz="2800" b="1" dirty="0" smtClean="0"/>
          </a:p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Jsem na neschopence.</a:t>
            </a:r>
            <a:endParaRPr lang="ru-RU" sz="2800" b="1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ru-RU" sz="2800" b="1" dirty="0"/>
              <a:t>Врач принимáет после обéда</a:t>
            </a:r>
            <a:r>
              <a:rPr lang="ru-RU" sz="2800" b="1" dirty="0" smtClean="0"/>
              <a:t>.</a:t>
            </a:r>
            <a:endParaRPr lang="cs-CZ" sz="2800" b="1" dirty="0" smtClean="0"/>
          </a:p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Lékař ordinuje odpoledne.</a:t>
            </a:r>
            <a:endParaRPr lang="cs-CZ" sz="2800" b="1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445642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2204864"/>
            <a:ext cx="7125112" cy="4051437"/>
          </a:xfrm>
        </p:spPr>
        <p:txBody>
          <a:bodyPr/>
          <a:lstStyle/>
          <a:p>
            <a:pPr marL="0" indent="0" algn="ctr">
              <a:buNone/>
            </a:pPr>
            <a:r>
              <a:rPr lang="cs-CZ" sz="2400" dirty="0">
                <a:solidFill>
                  <a:schemeClr val="tx2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2002 [cit. </a:t>
            </a:r>
            <a:r>
              <a:rPr lang="cs-CZ" sz="2400" i="1" dirty="0">
                <a:solidFill>
                  <a:schemeClr val="tx2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p://www.tranHttp://www.translit.ru/</a:t>
            </a:r>
            <a:r>
              <a:rPr lang="cs-CZ" sz="2400" dirty="0">
                <a:solidFill>
                  <a:schemeClr val="tx2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 [online]. 2002 [cit. 2011-04-05]. Translit.ru - </a:t>
            </a:r>
            <a:r>
              <a:rPr lang="az-Cyrl-AZ" sz="2400" dirty="0">
                <a:solidFill>
                  <a:schemeClr val="tx2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транслитерация. </a:t>
            </a:r>
            <a:r>
              <a:rPr lang="cs-CZ" sz="2400" dirty="0">
                <a:solidFill>
                  <a:schemeClr val="tx2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Dostupné z WWW: &lt;www.translit.ru&gt;. </a:t>
            </a:r>
            <a:br>
              <a:rPr lang="cs-CZ" sz="2400" dirty="0">
                <a:solidFill>
                  <a:schemeClr val="tx2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sz="2400" i="1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slit.u</a:t>
            </a:r>
            <a:r>
              <a:rPr lang="cs-CZ" sz="2400" i="1" dirty="0">
                <a:solidFill>
                  <a:schemeClr val="tx2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/</a:t>
            </a:r>
            <a:r>
              <a:rPr lang="cs-CZ" sz="2400" dirty="0">
                <a:solidFill>
                  <a:schemeClr val="tx2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 [online]. 2002 [cit. </a:t>
            </a:r>
            <a:br>
              <a:rPr lang="cs-CZ" sz="2400" dirty="0">
                <a:solidFill>
                  <a:schemeClr val="tx2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sz="2400" dirty="0">
                <a:solidFill>
                  <a:schemeClr val="tx2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2400" dirty="0">
                <a:solidFill>
                  <a:schemeClr val="tx2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sz="2400" dirty="0">
                <a:solidFill>
                  <a:schemeClr val="tx2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Klipart Microsoft PowerPoint</a:t>
            </a:r>
          </a:p>
          <a:p>
            <a:pPr marL="0" indent="0" algn="ctr">
              <a:buNone/>
            </a:pPr>
            <a:r>
              <a:rPr lang="cs-CZ" sz="2400" i="1" dirty="0"/>
              <a:t>Ruština (nejen) pro samouky</a:t>
            </a:r>
            <a:r>
              <a:rPr lang="cs-CZ" sz="2400" dirty="0"/>
              <a:t>. Voznice : Nakladatelství LEDA spol. s r. o., 2007. 536 s.</a:t>
            </a:r>
          </a:p>
          <a:p>
            <a:pPr marL="0" indent="0" algn="ctr">
              <a:buNone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12579016"/>
      </p:ext>
    </p:extLst>
  </p:cSld>
  <p:clrMapOvr>
    <a:masterClrMapping/>
  </p:clrMapOvr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35</TotalTime>
  <Words>275</Words>
  <Application>Microsoft Office PowerPoint</Application>
  <PresentationFormat>Předvádění na obrazovce (4:3)</PresentationFormat>
  <Paragraphs>52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Summer</vt:lpstr>
      <vt:lpstr>Šablona 32</vt:lpstr>
      <vt:lpstr>Fráze - onemocnění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Admin</cp:lastModifiedBy>
  <cp:revision>14</cp:revision>
  <dcterms:created xsi:type="dcterms:W3CDTF">2011-09-20T18:24:33Z</dcterms:created>
  <dcterms:modified xsi:type="dcterms:W3CDTF">2011-11-08T19:38:52Z</dcterms:modified>
</cp:coreProperties>
</file>