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83" r:id="rId3"/>
    <p:sldId id="301" r:id="rId4"/>
    <p:sldId id="302" r:id="rId5"/>
    <p:sldId id="303" r:id="rId6"/>
    <p:sldId id="304" r:id="rId7"/>
    <p:sldId id="305" r:id="rId8"/>
    <p:sldId id="310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795623"/>
              </p:ext>
            </p:extLst>
          </p:nvPr>
        </p:nvGraphicFramePr>
        <p:xfrm>
          <a:off x="1331640" y="3212976"/>
          <a:ext cx="6405925" cy="260700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Vohralík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Milan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VY_32_INOVACE_11B_07_Dřevo_Dlabání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11B_PČ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_6.roč.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16.1.2013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jaké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máme druhy dlát a jak je správně použít.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DLAB</a:t>
            </a:r>
            <a:r>
              <a:rPr lang="cs-CZ" sz="5400" b="1" dirty="0" smtClean="0"/>
              <a:t>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92488"/>
          </a:xfrm>
        </p:spPr>
        <p:txBody>
          <a:bodyPr>
            <a:normAutofit/>
          </a:bodyPr>
          <a:lstStyle/>
          <a:p>
            <a:r>
              <a:rPr lang="cs-CZ" dirty="0" smtClean="0"/>
              <a:t>pracovní </a:t>
            </a:r>
            <a:r>
              <a:rPr lang="cs-CZ" dirty="0"/>
              <a:t>operace, při které v materiálu vytváříme průchozí nebo slepé otvory s ostrými rohy a </a:t>
            </a:r>
            <a:r>
              <a:rPr lang="cs-CZ" dirty="0" smtClean="0"/>
              <a:t>hranami</a:t>
            </a:r>
          </a:p>
          <a:p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praxi se nejčastěji provádí dlabání výřezů pro konstrukční spojování dřeva nebo různých průchozích či neprůchozích otvorů pro zapuštění čepů, dveřních zámků a kování.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766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DLABÁNÍ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464496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odstatou je </a:t>
            </a:r>
            <a:r>
              <a:rPr lang="cs-CZ" dirty="0"/>
              <a:t>přesekávání vláken dřeva a jejich odštipování pracovní částí </a:t>
            </a:r>
            <a:r>
              <a:rPr lang="cs-CZ" dirty="0" smtClean="0"/>
              <a:t>dláta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ejdůležitější </a:t>
            </a:r>
            <a:r>
              <a:rPr lang="cs-CZ" dirty="0"/>
              <a:t>nástroje pro dlabání jsou ploché dláto, duté dláto a palička (kladívko není vhodné, při úderech na dřevěnou rukojeť dláta může dojít k </a:t>
            </a:r>
            <a:r>
              <a:rPr lang="cs-CZ" dirty="0" smtClean="0"/>
              <a:t>rozštípnutí)</a:t>
            </a:r>
            <a:endParaRPr lang="cs-CZ" dirty="0"/>
          </a:p>
        </p:txBody>
      </p:sp>
      <p:pic>
        <p:nvPicPr>
          <p:cNvPr id="4" name="Picture 2" descr="E:\Skola SERVER\DISK E\_verejne\!stanice\Ucitel\Vohralík\2008\diplomka - poslední verze\Diplomka\zeleny\palicka2647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830324"/>
            <a:ext cx="3600400" cy="1852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15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DLAB</a:t>
            </a:r>
            <a:r>
              <a:rPr lang="cs-CZ" sz="5400" b="1" dirty="0" smtClean="0"/>
              <a:t>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6984776" cy="2376264"/>
          </a:xfrm>
        </p:spPr>
        <p:txBody>
          <a:bodyPr>
            <a:norm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epel </a:t>
            </a:r>
            <a:r>
              <a:rPr lang="cs-CZ" dirty="0"/>
              <a:t>dláta může mít různý tvar a </a:t>
            </a:r>
            <a:r>
              <a:rPr lang="cs-CZ" dirty="0" smtClean="0"/>
              <a:t>šířku</a:t>
            </a:r>
          </a:p>
          <a:p>
            <a:r>
              <a:rPr lang="cs-CZ" dirty="0" smtClean="0"/>
              <a:t>šířka </a:t>
            </a:r>
            <a:r>
              <a:rPr lang="cs-CZ" dirty="0"/>
              <a:t>dláta bývá obvykle na čepeli vyznačena </a:t>
            </a:r>
            <a:r>
              <a:rPr lang="cs-CZ" dirty="0" smtClean="0"/>
              <a:t>číslicí </a:t>
            </a:r>
          </a:p>
          <a:p>
            <a:r>
              <a:rPr lang="cs-CZ" dirty="0" smtClean="0"/>
              <a:t>podle </a:t>
            </a:r>
            <a:r>
              <a:rPr lang="cs-CZ" dirty="0"/>
              <a:t>tvaru </a:t>
            </a:r>
            <a:r>
              <a:rPr lang="cs-CZ" dirty="0" smtClean="0"/>
              <a:t>čepele:</a:t>
            </a:r>
            <a:endParaRPr lang="cs-CZ" dirty="0"/>
          </a:p>
        </p:txBody>
      </p:sp>
      <p:pic>
        <p:nvPicPr>
          <p:cNvPr id="4" name="Picture 2" descr="E:\Skola SERVER\DISK E\_verejne\!stanice\Ucitel\Vohralík\2008\diplomka - poslední verze\Diplomka\obrazky\dlata26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208" y="3711359"/>
            <a:ext cx="3942534" cy="2982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87960" y="422108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duté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68596" y="494116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ploché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87960" y="573325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hraněné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262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-171400"/>
            <a:ext cx="8229600" cy="1498178"/>
          </a:xfrm>
        </p:spPr>
        <p:txBody>
          <a:bodyPr>
            <a:normAutofit/>
          </a:bodyPr>
          <a:lstStyle/>
          <a:p>
            <a:r>
              <a:rPr lang="cs-CZ" sz="5400" b="1" cap="all" dirty="0" smtClean="0"/>
              <a:t>DLÁTA</a:t>
            </a:r>
            <a:endParaRPr lang="cs-CZ" sz="5400" b="1" cap="all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3170872"/>
            <a:ext cx="57606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loché </a:t>
            </a:r>
            <a:r>
              <a:rPr lang="cs-CZ" sz="2800" b="1" dirty="0"/>
              <a:t>dláto </a:t>
            </a:r>
            <a:r>
              <a:rPr lang="cs-CZ" sz="2800" b="1" dirty="0" smtClean="0"/>
              <a:t>-</a:t>
            </a:r>
            <a:r>
              <a:rPr lang="cs-CZ" sz="2800" dirty="0" smtClean="0"/>
              <a:t> </a:t>
            </a:r>
            <a:r>
              <a:rPr lang="cs-CZ" sz="2800" dirty="0"/>
              <a:t>vydlabávání ozubů a drážek na </a:t>
            </a:r>
            <a:r>
              <a:rPr lang="cs-CZ" sz="2800" dirty="0" smtClean="0"/>
              <a:t>kování (šířka </a:t>
            </a:r>
            <a:r>
              <a:rPr lang="cs-CZ" sz="2800" dirty="0"/>
              <a:t>čepele od 3 mm do 50 </a:t>
            </a:r>
            <a:r>
              <a:rPr lang="cs-CZ" sz="2800" dirty="0" smtClean="0"/>
              <a:t>mm)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51328" y="1196752"/>
            <a:ext cx="55251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uté </a:t>
            </a:r>
            <a:r>
              <a:rPr lang="cs-CZ" sz="2800" b="1" dirty="0"/>
              <a:t>dláto </a:t>
            </a:r>
            <a:r>
              <a:rPr lang="cs-CZ" sz="2800" dirty="0" smtClean="0"/>
              <a:t>- k </a:t>
            </a:r>
            <a:r>
              <a:rPr lang="cs-CZ" sz="2800" dirty="0"/>
              <a:t>dlabání a k zapouštění oblých částí </a:t>
            </a:r>
            <a:r>
              <a:rPr lang="cs-CZ" sz="2800" dirty="0" smtClean="0"/>
              <a:t>kování (šířka čepele od </a:t>
            </a:r>
            <a:r>
              <a:rPr lang="cs-CZ" sz="2800" dirty="0"/>
              <a:t>4 mm do 32 </a:t>
            </a:r>
            <a:r>
              <a:rPr lang="cs-CZ" sz="2800" dirty="0" smtClean="0"/>
              <a:t>mm)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68486" y="5151730"/>
            <a:ext cx="54908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raněné </a:t>
            </a:r>
            <a:r>
              <a:rPr lang="cs-CZ" sz="2800" b="1" dirty="0"/>
              <a:t>dláto </a:t>
            </a:r>
            <a:r>
              <a:rPr lang="cs-CZ" sz="2800" dirty="0"/>
              <a:t>-</a:t>
            </a:r>
            <a:r>
              <a:rPr lang="cs-CZ" sz="2800" dirty="0" smtClean="0"/>
              <a:t>stejné </a:t>
            </a:r>
            <a:r>
              <a:rPr lang="cs-CZ" sz="2800" dirty="0"/>
              <a:t>využití </a:t>
            </a:r>
            <a:r>
              <a:rPr lang="cs-CZ" sz="2800" dirty="0" smtClean="0"/>
              <a:t>jako ploché </a:t>
            </a:r>
            <a:r>
              <a:rPr lang="cs-CZ" sz="2800" dirty="0"/>
              <a:t>dláto</a:t>
            </a:r>
            <a:endParaRPr lang="cs-CZ" sz="2800" dirty="0"/>
          </a:p>
        </p:txBody>
      </p:sp>
      <p:pic>
        <p:nvPicPr>
          <p:cNvPr id="3074" name="Picture 2" descr="E:\Skola SERVER\DISK E\_verejne\!stanice\Ucitel\Vohralík\2008\diplomka - poslední verze\Diplomka\zeleny\dlato_ploche2643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71" y="2913341"/>
            <a:ext cx="2403685" cy="180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E:\Skola SERVER\DISK E\_verejne\!stanice\Ucitel\Vohralík\2008\diplomka - poslední verze\Diplomka\zeleny\dlato_hranene2642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72" y="4725144"/>
            <a:ext cx="2403684" cy="1807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E:\Skola SERVER\DISK E\_verejne\!stanice\Ucitel\Vohralík\2008\diplomka - poslední verze\Diplomka\zeleny\dlato_dute2644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72" y="1124744"/>
            <a:ext cx="2403685" cy="180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2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096"/>
            <a:ext cx="8229600" cy="1498178"/>
          </a:xfrm>
        </p:spPr>
        <p:txBody>
          <a:bodyPr>
            <a:normAutofit/>
          </a:bodyPr>
          <a:lstStyle/>
          <a:p>
            <a:r>
              <a:rPr lang="cs-CZ" sz="4800" b="1" cap="all" dirty="0" smtClean="0"/>
              <a:t>UKÁZKA DLABÁNÍ</a:t>
            </a:r>
            <a:endParaRPr lang="cs-CZ" sz="4800" b="1" cap="all" dirty="0"/>
          </a:p>
        </p:txBody>
      </p:sp>
      <p:pic>
        <p:nvPicPr>
          <p:cNvPr id="3" name="Picture 2" descr="E:\Skola SERVER\DISK E\_verejne\!stanice\Ucitel\Vohralík\2008\diplomka - poslední verze\Diplomka\obrazky\IMGP2463dlaba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10349"/>
            <a:ext cx="4144429" cy="309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E:\Skola SERVER\DISK E\_verejne\!stanice\Ucitel\Vohralík\2008\diplomka - poslední verze\Diplomka\obrazky\IMGP2489dlabani_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10349"/>
            <a:ext cx="4144429" cy="309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63594" y="53076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s</a:t>
            </a:r>
            <a:r>
              <a:rPr lang="cs-CZ" sz="2800" dirty="0" smtClean="0"/>
              <a:t>právný postup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28090" y="534047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chybný postup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5679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sz="4800" b="1" cap="all" dirty="0" smtClean="0"/>
              <a:t>POKYNY PRO UPNUTÍ MATERIÁLU</a:t>
            </a:r>
            <a:endParaRPr lang="cs-CZ" sz="4800" b="1" cap="all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060848"/>
            <a:ext cx="809761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</a:t>
            </a:r>
            <a:r>
              <a:rPr lang="cs-CZ" sz="3200" dirty="0" smtClean="0"/>
              <a:t>rýsovaný </a:t>
            </a:r>
            <a:r>
              <a:rPr lang="cs-CZ" sz="3200" dirty="0"/>
              <a:t>materiál upínáme k hoblici </a:t>
            </a:r>
            <a:r>
              <a:rPr lang="cs-CZ" sz="3200" dirty="0" smtClean="0"/>
              <a:t>pomocí truhlářského </a:t>
            </a:r>
            <a:r>
              <a:rPr lang="cs-CZ" sz="3200" dirty="0" err="1" smtClean="0"/>
              <a:t>stužidla</a:t>
            </a:r>
            <a:r>
              <a:rPr lang="cs-CZ" sz="3200" dirty="0" smtClean="0"/>
              <a:t>, </a:t>
            </a:r>
            <a:r>
              <a:rPr lang="cs-CZ" sz="3200" dirty="0"/>
              <a:t>nebo mezi </a:t>
            </a:r>
            <a:r>
              <a:rPr lang="cs-CZ" sz="3200" dirty="0" err="1" smtClean="0"/>
              <a:t>poděráky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ři </a:t>
            </a:r>
            <a:r>
              <a:rPr lang="cs-CZ" sz="3200" dirty="0"/>
              <a:t>dlabání průchozích děr si vždy vložíme mezi materiál a pracovní plochu podložku, aby nedošlo k odštípnutí a poškození </a:t>
            </a:r>
            <a:r>
              <a:rPr lang="cs-CZ" sz="3200" dirty="0" smtClean="0"/>
              <a:t>materiálu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1576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498178"/>
          </a:xfrm>
        </p:spPr>
        <p:txBody>
          <a:bodyPr>
            <a:normAutofit/>
          </a:bodyPr>
          <a:lstStyle/>
          <a:p>
            <a:r>
              <a:rPr lang="cs-CZ" sz="4800" b="1" cap="all" dirty="0" smtClean="0"/>
              <a:t>ZÁKLADNÍ POKYNY PRO DLABÁNÍ</a:t>
            </a:r>
            <a:endParaRPr lang="cs-CZ" sz="4800" b="1" cap="all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747837"/>
            <a:ext cx="80976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d</a:t>
            </a:r>
            <a:r>
              <a:rPr lang="cs-CZ" sz="3200" dirty="0" smtClean="0"/>
              <a:t>láto nasadíme </a:t>
            </a:r>
            <a:r>
              <a:rPr lang="cs-CZ" sz="3200" dirty="0"/>
              <a:t>čelem kousek před vnitřní stranu rysky označující otvor, který </a:t>
            </a:r>
            <a:r>
              <a:rPr lang="cs-CZ" sz="3200" dirty="0" smtClean="0"/>
              <a:t>budeme dlabat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aby </a:t>
            </a:r>
            <a:r>
              <a:rPr lang="cs-CZ" sz="3200" dirty="0"/>
              <a:t>se dřevo při dlabání </a:t>
            </a:r>
            <a:r>
              <a:rPr lang="cs-CZ" sz="3200" dirty="0" smtClean="0"/>
              <a:t>neproštíplo</a:t>
            </a:r>
            <a:r>
              <a:rPr lang="cs-CZ" sz="3200" dirty="0"/>
              <a:t>, udělejte první záseky u rysek, které jsou kolmé na směr </a:t>
            </a:r>
            <a:r>
              <a:rPr lang="cs-CZ" sz="3200" dirty="0" smtClean="0"/>
              <a:t>vláken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při </a:t>
            </a:r>
            <a:r>
              <a:rPr lang="cs-CZ" sz="3200" dirty="0"/>
              <a:t>dlabání průchozího otvoru dlabeme nejdříve asi do poloviny tloušťky </a:t>
            </a:r>
            <a:r>
              <a:rPr lang="cs-CZ" sz="3200" dirty="0" smtClean="0"/>
              <a:t>materiálu - po </a:t>
            </a:r>
            <a:r>
              <a:rPr lang="cs-CZ" sz="3200" dirty="0"/>
              <a:t>otočení materiálu díru </a:t>
            </a:r>
            <a:r>
              <a:rPr lang="cs-CZ" sz="3200" dirty="0" smtClean="0"/>
              <a:t>dokončíme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1933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7929917"/>
              </p:ext>
            </p:extLst>
          </p:nvPr>
        </p:nvGraphicFramePr>
        <p:xfrm>
          <a:off x="323528" y="2996952"/>
          <a:ext cx="8496944" cy="736092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Obrázky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jsou vlastní práce autora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2247</TotalTime>
  <Words>290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DLABÁNÍ</vt:lpstr>
      <vt:lpstr>DLABÁNÍ</vt:lpstr>
      <vt:lpstr>DLABÁNÍ</vt:lpstr>
      <vt:lpstr>DLÁTA</vt:lpstr>
      <vt:lpstr>UKÁZKA DLABÁNÍ</vt:lpstr>
      <vt:lpstr>POKYNY PRO UPNUTÍ MATERIÁLU</vt:lpstr>
      <vt:lpstr>ZÁKLADNÍ POKYNY PRO DLABÁNÍ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ntb</cp:lastModifiedBy>
  <cp:revision>148</cp:revision>
  <dcterms:created xsi:type="dcterms:W3CDTF">2013-05-21T20:38:13Z</dcterms:created>
  <dcterms:modified xsi:type="dcterms:W3CDTF">2013-06-02T11:30:30Z</dcterms:modified>
</cp:coreProperties>
</file>