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5"/>
  </p:notesMasterIdLst>
  <p:sldIdLst>
    <p:sldId id="258" r:id="rId2"/>
    <p:sldId id="259" r:id="rId3"/>
    <p:sldId id="260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  <p:cmAuthor id="1" name="ref" initials="r" lastIdx="3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3-05-13T15:36:16.897" idx="2">
    <p:pos x="114" y="192"/>
    <p:text>Řešení : Žáci počítají násobilku a interaktivním perem přiřazují správný výsledek: 4. 5 = 20, 4 . 6 = 24, 4 . 7 = 28, 4 . 8 = 32, 4 . 9 = 36, 4 . 10 = 40, 4 . 2 = 8,3 . 3 = 9, 3 . 6 = 18, 3 . 5 = 15, 3 . 2 = 6, 3 . 4 = 12, 3 . 8 = 24, 3 . 9 = 27, 3 . 0 = 0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3-05-13T15:49:00.209" idx="3">
    <p:pos x="69" y="218"/>
    <p:text>Řešení : Žáci přiřazují interaktivním perem správné činitele součinu: 7 . 0 = 0, 7 . 8 = 56, 7 . 3 = 21, 7 . 6 = 42, 7 . 7 = 49, 7 . 5 = 35, 7 . 9 = 63, 7 . 4 = 28, 8 . 6 = 48, 8 . 9 = 72, 8 . 8 = 64, 8 . 5 = 40, 8 . 7 = 56, 8 . 3 = 24, 8 . 4 = 32, 8 . 2 = 26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DD764B-0EDB-4A7D-A288-1D24A1447E7D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00C1C8-E25E-42A9-B109-CBFE7FF84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154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9E64F-86D3-4F28-ADB4-558DEE3D7C59}" type="datetime1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AF0E8-57EB-4F62-9229-E971342372B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03327-C075-4F39-A76D-20B450EEC8CF}" type="datetime1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AF0E8-57EB-4F62-9229-E971342372B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D8BF1-7F13-4E7C-AA4E-A07EA3FFB2DA}" type="datetime1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AF0E8-57EB-4F62-9229-E971342372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7F47D-E815-4536-B4CA-B12E519A0070}" type="datetime1">
              <a:rPr lang="cs-CZ" smtClean="0"/>
              <a:t>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AF0E8-57EB-4F62-9229-E971342372B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9E59B-02EA-4CF7-B15A-33ACE542AB19}" type="datetime1">
              <a:rPr lang="cs-CZ" smtClean="0"/>
              <a:t>1.6.2013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AF0E8-57EB-4F62-9229-E971342372B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769FB-3A10-4076-932F-F7D5C3EAFFD4}" type="datetime1">
              <a:rPr lang="cs-CZ" smtClean="0"/>
              <a:t>1.6.2013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AF0E8-57EB-4F62-9229-E971342372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8B2A0-9C4F-4568-A9F8-D9EBED2AD46C}" type="datetime1">
              <a:rPr lang="cs-CZ" smtClean="0"/>
              <a:t>1.6.2013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AF0E8-57EB-4F62-9229-E971342372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D6E2F-8732-456E-AFAF-EB8740288182}" type="datetime1">
              <a:rPr lang="cs-CZ" smtClean="0"/>
              <a:t>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AF0E8-57EB-4F62-9229-E971342372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2AD5C-E81C-45A9-BE64-D4C1F97FF0B4}" type="datetime1">
              <a:rPr lang="cs-CZ" smtClean="0"/>
              <a:t>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AF0E8-57EB-4F62-9229-E971342372B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C4574-7B97-4EA7-A621-CD40F628ECDA}" type="datetime1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AF0E8-57EB-4F62-9229-E971342372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22DCD-0A66-4577-B68D-68662CC95184}" type="datetime1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AF0E8-57EB-4F62-9229-E971342372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DF92EF4-FE43-4A3C-BCAC-DD357C2A6757}" type="datetime1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62AF0E8-57EB-4F62-9229-E971342372B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hf sldNum="0" hd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827584" y="692696"/>
            <a:ext cx="7389440" cy="1077218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VY_32_INOVACE_01_PROCVIČOVÁNÍ NÁSOBILKY II.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Zástupný symbol pro zápatí 12"/>
          <p:cNvSpPr>
            <a:spLocks noGrp="1"/>
          </p:cNvSpPr>
          <p:nvPr/>
        </p:nvSpPr>
        <p:spPr>
          <a:xfrm>
            <a:off x="1331640" y="2322806"/>
            <a:ext cx="6732636" cy="14401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Autorem materiálu a všech jeho částí, není-li uvedeno jinak, je Mgr. Marie Nováková, financováno z ESF a státního rozpočtu.</a:t>
            </a:r>
            <a:endParaRPr lang="cs-CZ" sz="24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5182677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14382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79512" y="5949280"/>
            <a:ext cx="878497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Marie Nováková, financováno z ESF a státního rozpočtu ČR.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99413" y="271029"/>
            <a:ext cx="7904641" cy="95410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VY_32_INOVACE_01_PROCVIČOVÁNÍ NÁSOBILKY II.</a:t>
            </a:r>
            <a:endParaRPr lang="cs-CZ" sz="28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smicípá hvězda 5"/>
          <p:cNvSpPr/>
          <p:nvPr/>
        </p:nvSpPr>
        <p:spPr>
          <a:xfrm>
            <a:off x="1043608" y="2720240"/>
            <a:ext cx="2426568" cy="2066528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 4</a:t>
            </a:r>
            <a:endParaRPr lang="cs-CZ" dirty="0"/>
          </a:p>
        </p:txBody>
      </p:sp>
      <p:sp>
        <p:nvSpPr>
          <p:cNvPr id="7" name="Osmicípá hvězda 6"/>
          <p:cNvSpPr/>
          <p:nvPr/>
        </p:nvSpPr>
        <p:spPr>
          <a:xfrm>
            <a:off x="5508104" y="2763951"/>
            <a:ext cx="2426568" cy="2066528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 </a:t>
            </a:r>
            <a:r>
              <a:rPr lang="cs-CZ" dirty="0"/>
              <a:t>3</a:t>
            </a:r>
          </a:p>
        </p:txBody>
      </p:sp>
      <p:sp>
        <p:nvSpPr>
          <p:cNvPr id="8" name="Vývojový diagram: vyjmutí 7"/>
          <p:cNvSpPr/>
          <p:nvPr/>
        </p:nvSpPr>
        <p:spPr>
          <a:xfrm rot="10800000">
            <a:off x="1683708" y="1919630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28</a:t>
            </a:r>
            <a:endParaRPr lang="cs-CZ" dirty="0"/>
          </a:p>
        </p:txBody>
      </p:sp>
      <p:sp>
        <p:nvSpPr>
          <p:cNvPr id="9" name="Vývojový diagram: vyjmutí 8"/>
          <p:cNvSpPr/>
          <p:nvPr/>
        </p:nvSpPr>
        <p:spPr>
          <a:xfrm rot="10800000">
            <a:off x="6138931" y="1819136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0" name="Vývojový diagram: vyjmutí 9"/>
          <p:cNvSpPr/>
          <p:nvPr/>
        </p:nvSpPr>
        <p:spPr>
          <a:xfrm rot="12657593">
            <a:off x="2739278" y="2308380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32</a:t>
            </a:r>
            <a:endParaRPr lang="cs-CZ" dirty="0"/>
          </a:p>
        </p:txBody>
      </p:sp>
      <p:sp>
        <p:nvSpPr>
          <p:cNvPr id="11" name="Vývojový diagram: vyjmutí 10"/>
          <p:cNvSpPr/>
          <p:nvPr/>
        </p:nvSpPr>
        <p:spPr>
          <a:xfrm rot="12657593">
            <a:off x="7275783" y="2280284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12" name="Vývojový diagram: vyjmutí 11"/>
          <p:cNvSpPr/>
          <p:nvPr/>
        </p:nvSpPr>
        <p:spPr>
          <a:xfrm rot="8817007">
            <a:off x="611341" y="2293835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36</a:t>
            </a:r>
            <a:endParaRPr lang="cs-CZ" dirty="0"/>
          </a:p>
        </p:txBody>
      </p:sp>
      <p:sp>
        <p:nvSpPr>
          <p:cNvPr id="13" name="Vývojový diagram: vyjmutí 12"/>
          <p:cNvSpPr/>
          <p:nvPr/>
        </p:nvSpPr>
        <p:spPr>
          <a:xfrm rot="8817007">
            <a:off x="5043969" y="2324991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4" name="Vývojový diagram: vyjmutí 13"/>
          <p:cNvSpPr/>
          <p:nvPr/>
        </p:nvSpPr>
        <p:spPr>
          <a:xfrm rot="5400000">
            <a:off x="-30639" y="3364142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15" name="Vývojový diagram: vyjmutí 14"/>
          <p:cNvSpPr/>
          <p:nvPr/>
        </p:nvSpPr>
        <p:spPr>
          <a:xfrm rot="5400000">
            <a:off x="4493794" y="3419173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27</a:t>
            </a:r>
            <a:endParaRPr lang="cs-CZ" dirty="0"/>
          </a:p>
        </p:txBody>
      </p:sp>
      <p:sp>
        <p:nvSpPr>
          <p:cNvPr id="16" name="Vývojový diagram: vyjmutí 15"/>
          <p:cNvSpPr/>
          <p:nvPr/>
        </p:nvSpPr>
        <p:spPr>
          <a:xfrm rot="16200000">
            <a:off x="3433230" y="3364143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240</a:t>
            </a:r>
            <a:endParaRPr lang="cs-CZ" dirty="0"/>
          </a:p>
        </p:txBody>
      </p:sp>
      <p:sp>
        <p:nvSpPr>
          <p:cNvPr id="17" name="Vývojový diagram: vyjmutí 16"/>
          <p:cNvSpPr/>
          <p:nvPr/>
        </p:nvSpPr>
        <p:spPr>
          <a:xfrm rot="16200000">
            <a:off x="7821598" y="3419173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9</a:t>
            </a:r>
          </a:p>
        </p:txBody>
      </p:sp>
      <p:sp>
        <p:nvSpPr>
          <p:cNvPr id="18" name="Vývojový diagram: vyjmutí 17"/>
          <p:cNvSpPr/>
          <p:nvPr/>
        </p:nvSpPr>
        <p:spPr>
          <a:xfrm>
            <a:off x="1683708" y="4830479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8</a:t>
            </a:r>
          </a:p>
        </p:txBody>
      </p:sp>
      <p:sp>
        <p:nvSpPr>
          <p:cNvPr id="19" name="Vývojový diagram: vyjmutí 18"/>
          <p:cNvSpPr/>
          <p:nvPr/>
        </p:nvSpPr>
        <p:spPr>
          <a:xfrm>
            <a:off x="6145995" y="4903052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20" name="Vývojový diagram: vyjmutí 19"/>
          <p:cNvSpPr/>
          <p:nvPr/>
        </p:nvSpPr>
        <p:spPr>
          <a:xfrm rot="2758959">
            <a:off x="539213" y="4397405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21" name="Vývojový diagram: vyjmutí 20"/>
          <p:cNvSpPr/>
          <p:nvPr/>
        </p:nvSpPr>
        <p:spPr>
          <a:xfrm rot="2758959">
            <a:off x="5026179" y="4525011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6</a:t>
            </a:r>
          </a:p>
        </p:txBody>
      </p:sp>
      <p:sp>
        <p:nvSpPr>
          <p:cNvPr id="22" name="Vývojový diagram: vyjmutí 21"/>
          <p:cNvSpPr/>
          <p:nvPr/>
        </p:nvSpPr>
        <p:spPr>
          <a:xfrm rot="19981355">
            <a:off x="2742659" y="4525009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23" name="Vývojový diagram: vyjmutí 22"/>
          <p:cNvSpPr/>
          <p:nvPr/>
        </p:nvSpPr>
        <p:spPr>
          <a:xfrm rot="19981355">
            <a:off x="7279165" y="4621749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103644" y="2825340"/>
            <a:ext cx="3064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829316" y="3033652"/>
            <a:ext cx="3064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018621" y="3557519"/>
            <a:ext cx="3064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829316" y="4117254"/>
            <a:ext cx="3064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158508" y="4363826"/>
            <a:ext cx="3064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369944" y="4117254"/>
            <a:ext cx="428322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271305" y="3557519"/>
            <a:ext cx="3064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424552" y="3059980"/>
            <a:ext cx="3064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876406" y="3044741"/>
            <a:ext cx="26958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3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5610901" y="3612549"/>
            <a:ext cx="3064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0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5857953" y="4171320"/>
            <a:ext cx="3064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9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6575204" y="4363826"/>
            <a:ext cx="3064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8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7310908" y="4171320"/>
            <a:ext cx="3064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7437135" y="3573302"/>
            <a:ext cx="3064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7303844" y="3088577"/>
            <a:ext cx="3064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5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6575204" y="2864138"/>
            <a:ext cx="3064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7577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1881" y="5836710"/>
            <a:ext cx="914400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Marie Nováková, financováno z ESF a státního rozpočtu ČR.</a:t>
            </a:r>
            <a:endParaRPr lang="cs-CZ" dirty="0"/>
          </a:p>
        </p:txBody>
      </p:sp>
      <p:sp>
        <p:nvSpPr>
          <p:cNvPr id="5" name="Osmicípá hvězda 4"/>
          <p:cNvSpPr/>
          <p:nvPr/>
        </p:nvSpPr>
        <p:spPr>
          <a:xfrm>
            <a:off x="5739146" y="2152788"/>
            <a:ext cx="2426568" cy="2066528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 </a:t>
            </a:r>
            <a:r>
              <a:rPr lang="cs-CZ" dirty="0"/>
              <a:t>8</a:t>
            </a:r>
          </a:p>
        </p:txBody>
      </p:sp>
      <p:sp>
        <p:nvSpPr>
          <p:cNvPr id="6" name="Osmicípá hvězda 5"/>
          <p:cNvSpPr/>
          <p:nvPr/>
        </p:nvSpPr>
        <p:spPr>
          <a:xfrm>
            <a:off x="1114128" y="2204864"/>
            <a:ext cx="2426568" cy="2066528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 7</a:t>
            </a:r>
            <a:endParaRPr lang="cs-CZ" dirty="0"/>
          </a:p>
        </p:txBody>
      </p:sp>
      <p:sp>
        <p:nvSpPr>
          <p:cNvPr id="7" name="Vývojový diagram: vyjmutí 6"/>
          <p:cNvSpPr/>
          <p:nvPr/>
        </p:nvSpPr>
        <p:spPr>
          <a:xfrm rot="10800000">
            <a:off x="1744955" y="1311841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8" name="Vývojový diagram: vyjmutí 7"/>
          <p:cNvSpPr/>
          <p:nvPr/>
        </p:nvSpPr>
        <p:spPr>
          <a:xfrm rot="10800000">
            <a:off x="6353708" y="1311841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48</a:t>
            </a:r>
            <a:endParaRPr lang="cs-CZ" dirty="0"/>
          </a:p>
        </p:txBody>
      </p:sp>
      <p:sp>
        <p:nvSpPr>
          <p:cNvPr id="9" name="Vývojový diagram: vyjmutí 8"/>
          <p:cNvSpPr/>
          <p:nvPr/>
        </p:nvSpPr>
        <p:spPr>
          <a:xfrm rot="12657593">
            <a:off x="2883295" y="1689884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56</a:t>
            </a:r>
            <a:endParaRPr lang="cs-CZ" dirty="0"/>
          </a:p>
        </p:txBody>
      </p:sp>
      <p:sp>
        <p:nvSpPr>
          <p:cNvPr id="10" name="Vývojový diagram: vyjmutí 9"/>
          <p:cNvSpPr/>
          <p:nvPr/>
        </p:nvSpPr>
        <p:spPr>
          <a:xfrm rot="12657593">
            <a:off x="7491806" y="1689885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72</a:t>
            </a:r>
            <a:endParaRPr lang="cs-CZ" dirty="0"/>
          </a:p>
        </p:txBody>
      </p:sp>
      <p:sp>
        <p:nvSpPr>
          <p:cNvPr id="11" name="Vývojový diagram: vyjmutí 10"/>
          <p:cNvSpPr/>
          <p:nvPr/>
        </p:nvSpPr>
        <p:spPr>
          <a:xfrm rot="8817007">
            <a:off x="557004" y="1757292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28</a:t>
            </a:r>
            <a:endParaRPr lang="cs-CZ" dirty="0"/>
          </a:p>
        </p:txBody>
      </p:sp>
      <p:sp>
        <p:nvSpPr>
          <p:cNvPr id="12" name="Vývojový diagram: vyjmutí 11"/>
          <p:cNvSpPr/>
          <p:nvPr/>
        </p:nvSpPr>
        <p:spPr>
          <a:xfrm rot="8817007">
            <a:off x="5259992" y="1759819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13" name="Vývojový diagram: vyjmutí 12"/>
          <p:cNvSpPr/>
          <p:nvPr/>
        </p:nvSpPr>
        <p:spPr>
          <a:xfrm rot="5400000">
            <a:off x="47105" y="2860086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63</a:t>
            </a:r>
            <a:endParaRPr lang="cs-CZ" dirty="0"/>
          </a:p>
        </p:txBody>
      </p:sp>
      <p:sp>
        <p:nvSpPr>
          <p:cNvPr id="14" name="Vývojový diagram: vyjmutí 13"/>
          <p:cNvSpPr/>
          <p:nvPr/>
        </p:nvSpPr>
        <p:spPr>
          <a:xfrm rot="5400000">
            <a:off x="4565607" y="2860086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32</a:t>
            </a:r>
            <a:endParaRPr lang="cs-CZ" dirty="0"/>
          </a:p>
        </p:txBody>
      </p:sp>
      <p:sp>
        <p:nvSpPr>
          <p:cNvPr id="15" name="Vývojový diagram: vyjmutí 14"/>
          <p:cNvSpPr/>
          <p:nvPr/>
        </p:nvSpPr>
        <p:spPr>
          <a:xfrm rot="16200000">
            <a:off x="3368818" y="2860086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16" name="Vývojový diagram: vyjmutí 15"/>
          <p:cNvSpPr/>
          <p:nvPr/>
        </p:nvSpPr>
        <p:spPr>
          <a:xfrm rot="16200000">
            <a:off x="8039994" y="2860086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64</a:t>
            </a:r>
            <a:endParaRPr lang="cs-CZ" dirty="0"/>
          </a:p>
        </p:txBody>
      </p:sp>
      <p:sp>
        <p:nvSpPr>
          <p:cNvPr id="17" name="Vývojový diagram: vyjmutí 16"/>
          <p:cNvSpPr/>
          <p:nvPr/>
        </p:nvSpPr>
        <p:spPr>
          <a:xfrm rot="2758959">
            <a:off x="539214" y="3893349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35</a:t>
            </a:r>
            <a:endParaRPr lang="cs-CZ" dirty="0"/>
          </a:p>
        </p:txBody>
      </p:sp>
      <p:sp>
        <p:nvSpPr>
          <p:cNvPr id="18" name="Vývojový diagram: vyjmutí 17"/>
          <p:cNvSpPr/>
          <p:nvPr/>
        </p:nvSpPr>
        <p:spPr>
          <a:xfrm rot="2758959">
            <a:off x="5140424" y="3893349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19" name="Vývojový diagram: vyjmutí 18"/>
          <p:cNvSpPr/>
          <p:nvPr/>
        </p:nvSpPr>
        <p:spPr>
          <a:xfrm>
            <a:off x="1744954" y="4271392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49</a:t>
            </a:r>
            <a:endParaRPr lang="cs-CZ" dirty="0"/>
          </a:p>
        </p:txBody>
      </p:sp>
      <p:sp>
        <p:nvSpPr>
          <p:cNvPr id="20" name="Vývojový diagram: vyjmutí 19"/>
          <p:cNvSpPr/>
          <p:nvPr/>
        </p:nvSpPr>
        <p:spPr>
          <a:xfrm>
            <a:off x="6353707" y="4331001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56</a:t>
            </a:r>
            <a:endParaRPr lang="cs-CZ" dirty="0"/>
          </a:p>
        </p:txBody>
      </p:sp>
      <p:sp>
        <p:nvSpPr>
          <p:cNvPr id="21" name="Vývojový diagram: vyjmutí 20"/>
          <p:cNvSpPr/>
          <p:nvPr/>
        </p:nvSpPr>
        <p:spPr>
          <a:xfrm rot="19981355">
            <a:off x="2861123" y="4048304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42</a:t>
            </a:r>
            <a:endParaRPr lang="cs-CZ" dirty="0"/>
          </a:p>
        </p:txBody>
      </p:sp>
      <p:sp>
        <p:nvSpPr>
          <p:cNvPr id="22" name="Vývojový diagram: vyjmutí 21"/>
          <p:cNvSpPr/>
          <p:nvPr/>
        </p:nvSpPr>
        <p:spPr>
          <a:xfrm rot="19981355">
            <a:off x="7484033" y="3958089"/>
            <a:ext cx="1164913" cy="75608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617524" y="5456166"/>
            <a:ext cx="3064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949255" y="5404811"/>
            <a:ext cx="3064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1333025" y="5430488"/>
            <a:ext cx="3064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5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1680599" y="5429811"/>
            <a:ext cx="3064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7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3211040" y="5404811"/>
            <a:ext cx="3064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909868" y="5396191"/>
            <a:ext cx="22424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3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2067162" y="5407521"/>
            <a:ext cx="3064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8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2420947" y="5405981"/>
            <a:ext cx="3064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0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5432652" y="5271500"/>
            <a:ext cx="3064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5833017" y="5230614"/>
            <a:ext cx="3064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6246230" y="5231784"/>
            <a:ext cx="3064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3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6645936" y="5231784"/>
            <a:ext cx="3064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7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6989876" y="5231784"/>
            <a:ext cx="3064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5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8379709" y="5231784"/>
            <a:ext cx="3064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380310" y="5231107"/>
            <a:ext cx="3064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9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7836434" y="5231107"/>
            <a:ext cx="30649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8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499413" y="271029"/>
            <a:ext cx="7904641" cy="95410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VY_32_INOVACE_01_PROCVIČOVÁNÍ NÁSOBILKY II.</a:t>
            </a:r>
            <a:endParaRPr lang="cs-CZ" sz="28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272" y="6182300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26639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animBg="1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126</TotalTime>
  <Words>158</Words>
  <Application>Microsoft Office PowerPoint</Application>
  <PresentationFormat>Předvádění na obrazovce (4:3)</PresentationFormat>
  <Paragraphs>74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Aerodynamika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ref</cp:lastModifiedBy>
  <cp:revision>24</cp:revision>
  <dcterms:created xsi:type="dcterms:W3CDTF">2011-03-25T13:09:02Z</dcterms:created>
  <dcterms:modified xsi:type="dcterms:W3CDTF">2013-06-01T18:04:02Z</dcterms:modified>
</cp:coreProperties>
</file>