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5"/>
  </p:notes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  <p:cmAuthor id="1" name="ref" initials="r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35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3-06-01T20:22:36.547" idx="2">
    <p:pos x="19" y="-25"/>
    <p:text>Řešení : Žáci přiřazují příklady a říkají výsledky, fixují si spoje násobilky dvou. 4 : 2 = 2, 36 : 9 = 4,42 : 7 = 6, 56 : 7 = 8, 100 : 10 = 10, 36 : 6 = 6, 28 : 7 = 4, 90 : 9 = 10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3-05-13T19:55:38.369" idx="1">
    <p:pos x="51" y="362"/>
    <p:text>Řešení : Žáci přiřazují interaktivní perem správný příklad k obrázkům.
2: 1=2, 8:2=4, 12:2=6,32:4=8,40:4=10,56:7=8,40:4=10,16:2=8,42:7=6.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5ED3EF-9B9E-468F-98AF-93C7808C6517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5673BC-7666-4424-B5AF-CDFAE1618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7982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91DC0-4D47-4916-B537-B0E1699BE6FE}" type="datetime1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6FFD1-B239-4AB2-B19B-3102C046AFBF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D3B2E-0BA4-4E73-B8CE-E1D4ADF410AD}" type="datetime1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6FFD1-B239-4AB2-B19B-3102C046AF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882D5-61B5-4BFB-B027-65B9213C2059}" type="datetime1">
              <a:rPr lang="cs-CZ" smtClean="0"/>
              <a:t>2.6.2013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6FFD1-B239-4AB2-B19B-3102C046AF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7CDFA-7FF2-46BF-A104-8045C68E3543}" type="datetime1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6FFD1-B239-4AB2-B19B-3102C046AF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42932-5D14-4B71-AF28-962101E3EBA4}" type="datetime1">
              <a:rPr lang="cs-CZ" smtClean="0"/>
              <a:t>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6FFD1-B239-4AB2-B19B-3102C046AF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37C31-AE63-4225-A436-BA6AD6A754B6}" type="datetime1">
              <a:rPr lang="cs-CZ" smtClean="0"/>
              <a:t>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6FFD1-B239-4AB2-B19B-3102C046AF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712F-68DB-456E-B304-32D93A45192C}" type="datetime1">
              <a:rPr lang="cs-CZ" smtClean="0"/>
              <a:t>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6FFD1-B239-4AB2-B19B-3102C046AF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3835E-B198-49F9-8E59-7E88A0E352F7}" type="datetime1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6FFD1-B239-4AB2-B19B-3102C046AFBF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19AEE-7D55-4BCE-A0F7-D8734E579B76}" type="datetime1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6FFD1-B239-4AB2-B19B-3102C046AFBF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A6C0A-D0EE-43E1-9A77-94717D62BF17}" type="datetime1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6FFD1-B239-4AB2-B19B-3102C046AF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49B3-A54E-44B5-89ED-B614E6022FE0}" type="datetime1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6FFD1-B239-4AB2-B19B-3102C046AF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2D208F4-C9E6-4233-87E3-DAF84900FF5B}" type="datetime1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266FFD1-B239-4AB2-B19B-3102C046AFB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comments" Target="../comments/comment2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4"/>
          <p:cNvSpPr>
            <a:spLocks noGrp="1"/>
          </p:cNvSpPr>
          <p:nvPr>
            <p:ph idx="1"/>
          </p:nvPr>
        </p:nvSpPr>
        <p:spPr>
          <a:xfrm>
            <a:off x="251520" y="764704"/>
            <a:ext cx="8892480" cy="52322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VY_32_INOVACE_02_PROCVIČOVÁNÍ NÁSOBILKY II.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zápatí 12"/>
          <p:cNvSpPr>
            <a:spLocks noGrp="1"/>
          </p:cNvSpPr>
          <p:nvPr/>
        </p:nvSpPr>
        <p:spPr>
          <a:xfrm>
            <a:off x="1331640" y="2322806"/>
            <a:ext cx="6732636" cy="14401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Autorem materiálu a všech jeho částí, není-li uvedeno jinak, je Mgr. Marie Nováková, financováno z ESF a státního rozpočtu.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182677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207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10174" y="692696"/>
            <a:ext cx="436209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Přiřaď spoje dělení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9174" y="2363447"/>
            <a:ext cx="576064" cy="43204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467" y="1988841"/>
            <a:ext cx="576064" cy="43204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420" y="2416431"/>
            <a:ext cx="576064" cy="4320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2715" y="1945591"/>
            <a:ext cx="576064" cy="43204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9174" y="1958918"/>
            <a:ext cx="576064" cy="43204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0549" y="2420469"/>
            <a:ext cx="576064" cy="43204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422" y="1544901"/>
            <a:ext cx="576064" cy="43204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3634" y="1556793"/>
            <a:ext cx="576064" cy="43204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8790" y="1958918"/>
            <a:ext cx="576064" cy="43204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6793"/>
            <a:ext cx="576064" cy="43204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9798" y="2404836"/>
            <a:ext cx="576064" cy="43204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2129" y="2416431"/>
            <a:ext cx="576064" cy="43204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579" y="2425736"/>
            <a:ext cx="576064" cy="43204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845" y="2866555"/>
            <a:ext cx="576064" cy="43204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2715" y="2897278"/>
            <a:ext cx="576064" cy="43204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5462" y="2866555"/>
            <a:ext cx="576064" cy="43204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2376" y="2898783"/>
            <a:ext cx="576064" cy="43204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0694" y="2866555"/>
            <a:ext cx="576064" cy="43204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8687" y="2883488"/>
            <a:ext cx="576064" cy="43204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1480" y="2897608"/>
            <a:ext cx="576064" cy="43204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7404" y="2853242"/>
            <a:ext cx="576064" cy="43204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467" y="3314785"/>
            <a:ext cx="576064" cy="43204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8500" y="3286420"/>
            <a:ext cx="576064" cy="43204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5513" y="3329326"/>
            <a:ext cx="576064" cy="43204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6521" y="3310510"/>
            <a:ext cx="576064" cy="43204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9352" y="3304697"/>
            <a:ext cx="576064" cy="43204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6758" y="3318880"/>
            <a:ext cx="576064" cy="43204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1480" y="3304697"/>
            <a:ext cx="576064" cy="43204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3345" y="3318880"/>
            <a:ext cx="576064" cy="43204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7414" y="3285290"/>
            <a:ext cx="576064" cy="43204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417" y="3907369"/>
            <a:ext cx="672074" cy="50405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1207" y="3921999"/>
            <a:ext cx="672074" cy="504056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8502" y="3933056"/>
            <a:ext cx="672074" cy="504056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555" y="4382469"/>
            <a:ext cx="672074" cy="504056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9798" y="4426055"/>
            <a:ext cx="672074" cy="504056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9763" y="4438123"/>
            <a:ext cx="672074" cy="504056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0576" y="4438123"/>
            <a:ext cx="672074" cy="504056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356" y="4909841"/>
            <a:ext cx="672074" cy="504056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932" y="4951071"/>
            <a:ext cx="672074" cy="504056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467" y="5500793"/>
            <a:ext cx="672074" cy="504056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3634" y="5537865"/>
            <a:ext cx="672074" cy="504056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7879" y="5537865"/>
            <a:ext cx="672074" cy="504056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0576" y="5492948"/>
            <a:ext cx="672074" cy="504056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4997" y="5537865"/>
            <a:ext cx="672074" cy="504056"/>
          </a:xfrm>
          <a:prstGeom prst="rect">
            <a:avLst/>
          </a:prstGeom>
        </p:spPr>
      </p:pic>
      <p:pic>
        <p:nvPicPr>
          <p:cNvPr id="73" name="Obrázek 7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5463" y="3298603"/>
            <a:ext cx="576064" cy="432048"/>
          </a:xfrm>
          <a:prstGeom prst="rect">
            <a:avLst/>
          </a:prstGeom>
        </p:spPr>
      </p:pic>
      <p:sp>
        <p:nvSpPr>
          <p:cNvPr id="74" name="TextovéPole 73"/>
          <p:cNvSpPr txBox="1"/>
          <p:nvPr/>
        </p:nvSpPr>
        <p:spPr>
          <a:xfrm>
            <a:off x="7568062" y="4001429"/>
            <a:ext cx="253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5998907" y="2683671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42 : 7 =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3054854" y="1651172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: 2 =</a:t>
            </a:r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7381312" y="3381596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56 : 7 =</a:t>
            </a:r>
            <a:endParaRPr lang="cs-CZ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7969774" y="5316127"/>
            <a:ext cx="750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. 7 =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6924932" y="4382469"/>
            <a:ext cx="1276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 : 10 = 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557356" y="295928"/>
            <a:ext cx="7814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VY_31_INOVACE_02_PROCVIČOVÁNÍ NÁSOBILKY II.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160277" y="2384557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 : 9 =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41453" y="4001429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 : 6 =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025551" y="5635517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48 : 6 =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962632" y="5757077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 : 7 =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443468" y="4886525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 : 9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8991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38208" y="665260"/>
            <a:ext cx="555953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Přiřaď násobilkové spoje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3323" y="2363447"/>
            <a:ext cx="576064" cy="43204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845" y="2020504"/>
            <a:ext cx="576064" cy="43204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420" y="2416431"/>
            <a:ext cx="576064" cy="4320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2715" y="1945591"/>
            <a:ext cx="576064" cy="43204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9174" y="1958918"/>
            <a:ext cx="576064" cy="43204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0549" y="2420469"/>
            <a:ext cx="576064" cy="43204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885" y="1588456"/>
            <a:ext cx="576064" cy="43204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3634" y="1556793"/>
            <a:ext cx="576064" cy="43204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8790" y="1958918"/>
            <a:ext cx="576064" cy="43204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6793"/>
            <a:ext cx="576064" cy="43204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9798" y="2404836"/>
            <a:ext cx="576064" cy="43204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2129" y="2416431"/>
            <a:ext cx="576064" cy="43204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579" y="2425736"/>
            <a:ext cx="576064" cy="43204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845" y="2866555"/>
            <a:ext cx="576064" cy="43204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2715" y="2897278"/>
            <a:ext cx="576064" cy="43204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5462" y="2866555"/>
            <a:ext cx="576064" cy="43204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2376" y="2898783"/>
            <a:ext cx="576064" cy="43204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0694" y="2866555"/>
            <a:ext cx="576064" cy="43204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8687" y="2883488"/>
            <a:ext cx="576064" cy="43204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1480" y="2897608"/>
            <a:ext cx="576064" cy="43204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7404" y="2853242"/>
            <a:ext cx="576064" cy="43204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467" y="3314785"/>
            <a:ext cx="576064" cy="43204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8500" y="3286420"/>
            <a:ext cx="576064" cy="43204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5513" y="3329326"/>
            <a:ext cx="576064" cy="43204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6521" y="3310510"/>
            <a:ext cx="576064" cy="43204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9352" y="3304697"/>
            <a:ext cx="576064" cy="43204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6758" y="3318880"/>
            <a:ext cx="576064" cy="43204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1480" y="3304697"/>
            <a:ext cx="576064" cy="43204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3345" y="3318880"/>
            <a:ext cx="576064" cy="43204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7414" y="3285290"/>
            <a:ext cx="576064" cy="43204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417" y="3907369"/>
            <a:ext cx="672074" cy="50405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1207" y="3921999"/>
            <a:ext cx="672074" cy="504056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8502" y="3933056"/>
            <a:ext cx="672074" cy="504056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0576" y="3934067"/>
            <a:ext cx="672074" cy="504056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555" y="4382469"/>
            <a:ext cx="672074" cy="504056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9798" y="4426055"/>
            <a:ext cx="672074" cy="504056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9763" y="4438123"/>
            <a:ext cx="672074" cy="504056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9379" y="4439134"/>
            <a:ext cx="672074" cy="504056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0576" y="4438123"/>
            <a:ext cx="672074" cy="504056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356" y="4909841"/>
            <a:ext cx="672074" cy="504056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932" y="4951071"/>
            <a:ext cx="672074" cy="504056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3535" y="4951071"/>
            <a:ext cx="672074" cy="504056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8817" y="4978214"/>
            <a:ext cx="672074" cy="504056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467" y="5500793"/>
            <a:ext cx="672074" cy="504056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3634" y="5537865"/>
            <a:ext cx="672074" cy="504056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7879" y="5537865"/>
            <a:ext cx="672074" cy="504056"/>
          </a:xfrm>
          <a:prstGeom prst="rect">
            <a:avLst/>
          </a:prstGeom>
        </p:spPr>
      </p:pic>
      <p:pic>
        <p:nvPicPr>
          <p:cNvPr id="73" name="Obrázek 7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5463" y="3298603"/>
            <a:ext cx="576064" cy="432048"/>
          </a:xfrm>
          <a:prstGeom prst="rect">
            <a:avLst/>
          </a:prstGeom>
        </p:spPr>
      </p:pic>
      <p:sp>
        <p:nvSpPr>
          <p:cNvPr id="74" name="TextovéPole 73"/>
          <p:cNvSpPr txBox="1"/>
          <p:nvPr/>
        </p:nvSpPr>
        <p:spPr>
          <a:xfrm>
            <a:off x="1927859" y="1466506"/>
            <a:ext cx="253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5405790" y="1466506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: 2 =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557356" y="295928"/>
            <a:ext cx="7814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VY_31_INOVACE_02_PROCVIČOVÁNÍ NÁSOBILKY II.</a:t>
            </a:r>
            <a:endParaRPr lang="cs-CZ" dirty="0"/>
          </a:p>
        </p:txBody>
      </p:sp>
      <p:pic>
        <p:nvPicPr>
          <p:cNvPr id="8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9118" y="6174276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79513" y="6329563"/>
            <a:ext cx="693480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Marie Nováková, financováno z ESF a státního rozpočtu ČR.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52320" y="4473147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: 1 =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32450" y="1619814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: 2 =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893819" y="1760925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 : 2 =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632450" y="2883488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 : 2 =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594512" y="3545350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32 : 4 =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4065687" y="3934857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 : 4 =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4716016" y="4842479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56 : 7 =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4279690" y="5482270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42 : 7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5579062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75</TotalTime>
  <Words>170</Words>
  <Application>Microsoft Office PowerPoint</Application>
  <PresentationFormat>Předvádění na obrazovce (4:3)</PresentationFormat>
  <Paragraphs>29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Došky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ref</cp:lastModifiedBy>
  <cp:revision>18</cp:revision>
  <dcterms:created xsi:type="dcterms:W3CDTF">2011-03-25T16:42:43Z</dcterms:created>
  <dcterms:modified xsi:type="dcterms:W3CDTF">2013-06-02T06:58:01Z</dcterms:modified>
</cp:coreProperties>
</file>