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7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1" clrIdx="0"/>
  <p:cmAuthor id="1" name="ref" initials="r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5-25T14:06:40.254" idx="3">
    <p:pos x="10" y="10"/>
    <p:text>Žáci řeší příklady a interaktivním perem přiřazují správný výsledek.
3 . 3 = 9, 3 . 5 = 15, 3 . 4 = 12, 3 . 7 = 21, 3 . 9 = 27, 3 . 1 = 3, 3 . 10 = 30, 3 . 2 = 6, 3 . 6 = 18, 3 . 8 = 24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5-25T13:20:37.755" idx="2">
    <p:pos x="10" y="10"/>
    <p:text>Žáci rovnají smalíky interaktivním perem po 4 a přiřazují příklad, který je na řadě. Fixují si násobilku 4.1.4 = 4, 2.4 = 8, 3 . 4 = 12, 4 . 4 = 16, 5 . 4 = 20, 6 . 4 = 24, 7 . 4 = 28, 8 . 4 = 32, 9 . 4 = 36, 10 . 4 = 40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5-25T14:19:44.296" idx="4">
    <p:pos x="10" y="10"/>
    <p:text>Řešení: Žáci počítají příklady a interaktivním perem přiřazují správný výsledek.
4 . 3 = 12, 4 . 5 = 20, 4 . 4 = 16, 4 . 7 = 28, 4 . 9 = 36, 4 . 1 = 4, 4 . 10 = 40, 4 . 2 = 8, 4 . 6 = 24, 4 . 8 = 32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BDC60D-ED55-4883-B6D1-C09046FCDF34}" type="doc">
      <dgm:prSet loTypeId="urn:microsoft.com/office/officeart/2005/8/layout/pyramid2" loCatId="list" qsTypeId="urn:microsoft.com/office/officeart/2005/8/quickstyle/simple1" qsCatId="simple" csTypeId="urn:microsoft.com/office/officeart/2005/8/colors/accent6_1" csCatId="accent6" phldr="1"/>
      <dgm:spPr/>
    </dgm:pt>
    <dgm:pt modelId="{E2532340-6ECE-4ADC-BACA-62808EB76EA9}">
      <dgm:prSet phldrT="[Text]"/>
      <dgm:spPr/>
      <dgm:t>
        <a:bodyPr/>
        <a:lstStyle/>
        <a:p>
          <a:r>
            <a:rPr lang="cs-CZ" dirty="0" smtClean="0"/>
            <a:t>. 3</a:t>
          </a:r>
          <a:endParaRPr lang="cs-CZ" dirty="0"/>
        </a:p>
      </dgm:t>
    </dgm:pt>
    <dgm:pt modelId="{EE9BBC43-0968-48C3-B12C-65C7B635A2A4}" type="parTrans" cxnId="{D322AF09-FC32-4256-B7AF-12C1B3390785}">
      <dgm:prSet/>
      <dgm:spPr/>
      <dgm:t>
        <a:bodyPr/>
        <a:lstStyle/>
        <a:p>
          <a:endParaRPr lang="cs-CZ"/>
        </a:p>
      </dgm:t>
    </dgm:pt>
    <dgm:pt modelId="{A556A83D-A704-4AC9-8AC0-357E32E0FD5C}" type="sibTrans" cxnId="{D322AF09-FC32-4256-B7AF-12C1B3390785}">
      <dgm:prSet/>
      <dgm:spPr/>
      <dgm:t>
        <a:bodyPr/>
        <a:lstStyle/>
        <a:p>
          <a:endParaRPr lang="cs-CZ"/>
        </a:p>
      </dgm:t>
    </dgm:pt>
    <dgm:pt modelId="{EF774850-9FE0-45B9-A972-25BADDCEE45B}">
      <dgm:prSet phldrT="[Text]"/>
      <dgm:spPr/>
      <dgm:t>
        <a:bodyPr/>
        <a:lstStyle/>
        <a:p>
          <a:r>
            <a:rPr lang="cs-CZ" dirty="0" smtClean="0"/>
            <a:t>. 5</a:t>
          </a:r>
          <a:endParaRPr lang="cs-CZ" dirty="0"/>
        </a:p>
      </dgm:t>
    </dgm:pt>
    <dgm:pt modelId="{BCF1FB98-882E-46A1-B602-4210F3F499D4}" type="parTrans" cxnId="{DA164559-8F98-48C3-881D-E4C5076AAD30}">
      <dgm:prSet/>
      <dgm:spPr/>
      <dgm:t>
        <a:bodyPr/>
        <a:lstStyle/>
        <a:p>
          <a:endParaRPr lang="cs-CZ"/>
        </a:p>
      </dgm:t>
    </dgm:pt>
    <dgm:pt modelId="{69BAF8BA-EE71-4507-ABC3-3DB595BC4D5E}" type="sibTrans" cxnId="{DA164559-8F98-48C3-881D-E4C5076AAD30}">
      <dgm:prSet/>
      <dgm:spPr/>
      <dgm:t>
        <a:bodyPr/>
        <a:lstStyle/>
        <a:p>
          <a:endParaRPr lang="cs-CZ"/>
        </a:p>
      </dgm:t>
    </dgm:pt>
    <dgm:pt modelId="{D994B45C-8B77-424F-B898-7E3206CC3D7E}">
      <dgm:prSet phldrT="[Text]"/>
      <dgm:spPr/>
      <dgm:t>
        <a:bodyPr/>
        <a:lstStyle/>
        <a:p>
          <a:r>
            <a:rPr lang="cs-CZ" dirty="0" smtClean="0"/>
            <a:t>.4</a:t>
          </a:r>
          <a:endParaRPr lang="cs-CZ" dirty="0"/>
        </a:p>
      </dgm:t>
    </dgm:pt>
    <dgm:pt modelId="{3630A764-5AFE-462C-94D5-5AC0084AB986}" type="parTrans" cxnId="{F54F9365-6687-47AF-895C-AC038CA00823}">
      <dgm:prSet/>
      <dgm:spPr/>
      <dgm:t>
        <a:bodyPr/>
        <a:lstStyle/>
        <a:p>
          <a:endParaRPr lang="cs-CZ"/>
        </a:p>
      </dgm:t>
    </dgm:pt>
    <dgm:pt modelId="{53940ABF-79EE-4537-887E-95F9538711F7}" type="sibTrans" cxnId="{F54F9365-6687-47AF-895C-AC038CA00823}">
      <dgm:prSet/>
      <dgm:spPr/>
      <dgm:t>
        <a:bodyPr/>
        <a:lstStyle/>
        <a:p>
          <a:endParaRPr lang="cs-CZ"/>
        </a:p>
      </dgm:t>
    </dgm:pt>
    <dgm:pt modelId="{605713D5-8C85-42B7-8C37-95BC24945D6E}">
      <dgm:prSet phldrT="[Text]"/>
      <dgm:spPr/>
      <dgm:t>
        <a:bodyPr/>
        <a:lstStyle/>
        <a:p>
          <a:r>
            <a:rPr lang="cs-CZ" dirty="0" smtClean="0"/>
            <a:t>. 8</a:t>
          </a:r>
          <a:endParaRPr lang="cs-CZ" dirty="0"/>
        </a:p>
      </dgm:t>
    </dgm:pt>
    <dgm:pt modelId="{48F8FB87-20E7-4813-A1C0-72BE6AEB2413}" type="parTrans" cxnId="{97BF8312-8AB7-4393-8D09-0A3D1339640A}">
      <dgm:prSet/>
      <dgm:spPr/>
      <dgm:t>
        <a:bodyPr/>
        <a:lstStyle/>
        <a:p>
          <a:endParaRPr lang="cs-CZ"/>
        </a:p>
      </dgm:t>
    </dgm:pt>
    <dgm:pt modelId="{AC3AE417-B312-4DEE-B245-A26C9F3198F1}" type="sibTrans" cxnId="{97BF8312-8AB7-4393-8D09-0A3D1339640A}">
      <dgm:prSet/>
      <dgm:spPr/>
      <dgm:t>
        <a:bodyPr/>
        <a:lstStyle/>
        <a:p>
          <a:endParaRPr lang="cs-CZ"/>
        </a:p>
      </dgm:t>
    </dgm:pt>
    <dgm:pt modelId="{9F60A2B1-93AD-4D35-9FBC-DB3414327EBE}">
      <dgm:prSet phldrT="[Text]"/>
      <dgm:spPr/>
      <dgm:t>
        <a:bodyPr/>
        <a:lstStyle/>
        <a:p>
          <a:r>
            <a:rPr lang="cs-CZ" dirty="0" smtClean="0"/>
            <a:t>. 7</a:t>
          </a:r>
          <a:endParaRPr lang="cs-CZ" dirty="0"/>
        </a:p>
      </dgm:t>
    </dgm:pt>
    <dgm:pt modelId="{41838E07-DB81-41BA-A445-0D0C5038DC0A}" type="parTrans" cxnId="{F5CC7E31-5C40-4750-B7C5-5BF63721EE1B}">
      <dgm:prSet/>
      <dgm:spPr/>
      <dgm:t>
        <a:bodyPr/>
        <a:lstStyle/>
        <a:p>
          <a:endParaRPr lang="cs-CZ"/>
        </a:p>
      </dgm:t>
    </dgm:pt>
    <dgm:pt modelId="{21B4BE33-99D4-4D5B-B7AB-ABAD9BE9E896}" type="sibTrans" cxnId="{F5CC7E31-5C40-4750-B7C5-5BF63721EE1B}">
      <dgm:prSet/>
      <dgm:spPr/>
      <dgm:t>
        <a:bodyPr/>
        <a:lstStyle/>
        <a:p>
          <a:endParaRPr lang="cs-CZ"/>
        </a:p>
      </dgm:t>
    </dgm:pt>
    <dgm:pt modelId="{17F962D0-CB69-44BE-AB59-FCBE2822C5BF}">
      <dgm:prSet phldrT="[Text]"/>
      <dgm:spPr/>
      <dgm:t>
        <a:bodyPr/>
        <a:lstStyle/>
        <a:p>
          <a:r>
            <a:rPr lang="cs-CZ" dirty="0" smtClean="0"/>
            <a:t>.9</a:t>
          </a:r>
          <a:endParaRPr lang="cs-CZ" dirty="0"/>
        </a:p>
      </dgm:t>
    </dgm:pt>
    <dgm:pt modelId="{AA202E42-ECF1-4F61-BB40-55EBAAE9BFDB}" type="parTrans" cxnId="{B791C567-7405-472F-8DDF-064F2DEA645A}">
      <dgm:prSet/>
      <dgm:spPr/>
      <dgm:t>
        <a:bodyPr/>
        <a:lstStyle/>
        <a:p>
          <a:endParaRPr lang="cs-CZ"/>
        </a:p>
      </dgm:t>
    </dgm:pt>
    <dgm:pt modelId="{7A725FF9-475D-4A26-845B-6CCC588FD0C4}" type="sibTrans" cxnId="{B791C567-7405-472F-8DDF-064F2DEA645A}">
      <dgm:prSet/>
      <dgm:spPr/>
      <dgm:t>
        <a:bodyPr/>
        <a:lstStyle/>
        <a:p>
          <a:endParaRPr lang="cs-CZ"/>
        </a:p>
      </dgm:t>
    </dgm:pt>
    <dgm:pt modelId="{1B577020-063C-41BC-BDDA-DB625A94000F}">
      <dgm:prSet phldrT="[Text]"/>
      <dgm:spPr/>
      <dgm:t>
        <a:bodyPr/>
        <a:lstStyle/>
        <a:p>
          <a:r>
            <a:rPr lang="cs-CZ" dirty="0" smtClean="0"/>
            <a:t>. 1</a:t>
          </a:r>
          <a:endParaRPr lang="cs-CZ" dirty="0"/>
        </a:p>
      </dgm:t>
    </dgm:pt>
    <dgm:pt modelId="{E9FC4C87-1F79-4B7F-86CD-389403408DF6}" type="parTrans" cxnId="{53CD7CC5-555A-4DD9-A035-0BA45BF9637A}">
      <dgm:prSet/>
      <dgm:spPr/>
      <dgm:t>
        <a:bodyPr/>
        <a:lstStyle/>
        <a:p>
          <a:endParaRPr lang="cs-CZ"/>
        </a:p>
      </dgm:t>
    </dgm:pt>
    <dgm:pt modelId="{1E1CD539-1074-4DAE-9159-96A9F5701A09}" type="sibTrans" cxnId="{53CD7CC5-555A-4DD9-A035-0BA45BF9637A}">
      <dgm:prSet/>
      <dgm:spPr/>
      <dgm:t>
        <a:bodyPr/>
        <a:lstStyle/>
        <a:p>
          <a:endParaRPr lang="cs-CZ"/>
        </a:p>
      </dgm:t>
    </dgm:pt>
    <dgm:pt modelId="{99DA906F-982C-4BA4-82A9-7A3009A983F7}">
      <dgm:prSet phldrT="[Text]"/>
      <dgm:spPr/>
      <dgm:t>
        <a:bodyPr/>
        <a:lstStyle/>
        <a:p>
          <a:r>
            <a:rPr lang="cs-CZ" dirty="0" smtClean="0"/>
            <a:t>. 10</a:t>
          </a:r>
          <a:endParaRPr lang="cs-CZ" dirty="0"/>
        </a:p>
      </dgm:t>
    </dgm:pt>
    <dgm:pt modelId="{CA92BDC9-C63F-44D0-BCE9-ED1B8D0F5A81}" type="parTrans" cxnId="{6BED9409-FA65-4D0E-BDAC-0D1CD46E80FB}">
      <dgm:prSet/>
      <dgm:spPr/>
      <dgm:t>
        <a:bodyPr/>
        <a:lstStyle/>
        <a:p>
          <a:endParaRPr lang="cs-CZ"/>
        </a:p>
      </dgm:t>
    </dgm:pt>
    <dgm:pt modelId="{B48C4822-06D3-46A8-96DB-DE1D0C518ED8}" type="sibTrans" cxnId="{6BED9409-FA65-4D0E-BDAC-0D1CD46E80FB}">
      <dgm:prSet/>
      <dgm:spPr/>
      <dgm:t>
        <a:bodyPr/>
        <a:lstStyle/>
        <a:p>
          <a:endParaRPr lang="cs-CZ"/>
        </a:p>
      </dgm:t>
    </dgm:pt>
    <dgm:pt modelId="{58E1BAEF-5A86-4265-9628-AA86C3A72C5C}">
      <dgm:prSet phldrT="[Text]"/>
      <dgm:spPr/>
      <dgm:t>
        <a:bodyPr/>
        <a:lstStyle/>
        <a:p>
          <a:r>
            <a:rPr lang="cs-CZ" dirty="0" smtClean="0"/>
            <a:t>. 2</a:t>
          </a:r>
          <a:endParaRPr lang="cs-CZ" dirty="0"/>
        </a:p>
      </dgm:t>
    </dgm:pt>
    <dgm:pt modelId="{88ED8CE1-F876-45A3-B9D6-070004C20DA0}" type="parTrans" cxnId="{BA64594C-B04A-4677-A962-274B76A7A5CA}">
      <dgm:prSet/>
      <dgm:spPr/>
      <dgm:t>
        <a:bodyPr/>
        <a:lstStyle/>
        <a:p>
          <a:endParaRPr lang="cs-CZ"/>
        </a:p>
      </dgm:t>
    </dgm:pt>
    <dgm:pt modelId="{2FC8BF1B-7755-4FFD-9352-41309E3DEE28}" type="sibTrans" cxnId="{BA64594C-B04A-4677-A962-274B76A7A5CA}">
      <dgm:prSet/>
      <dgm:spPr/>
      <dgm:t>
        <a:bodyPr/>
        <a:lstStyle/>
        <a:p>
          <a:endParaRPr lang="cs-CZ"/>
        </a:p>
      </dgm:t>
    </dgm:pt>
    <dgm:pt modelId="{8F237649-B587-41F7-AA10-0183FB86C267}">
      <dgm:prSet phldrT="[Text]"/>
      <dgm:spPr/>
      <dgm:t>
        <a:bodyPr/>
        <a:lstStyle/>
        <a:p>
          <a:r>
            <a:rPr lang="cs-CZ" dirty="0" smtClean="0"/>
            <a:t>. 6</a:t>
          </a:r>
          <a:endParaRPr lang="cs-CZ" dirty="0"/>
        </a:p>
      </dgm:t>
    </dgm:pt>
    <dgm:pt modelId="{BF2E7BCD-EB21-4337-919F-BDD61CE2671F}" type="parTrans" cxnId="{43BF925C-AF8A-4C3A-8971-5102C272E6EB}">
      <dgm:prSet/>
      <dgm:spPr/>
      <dgm:t>
        <a:bodyPr/>
        <a:lstStyle/>
        <a:p>
          <a:endParaRPr lang="cs-CZ"/>
        </a:p>
      </dgm:t>
    </dgm:pt>
    <dgm:pt modelId="{F6AF3DB3-42DD-4BDA-B6B8-A040ADE6052B}" type="sibTrans" cxnId="{43BF925C-AF8A-4C3A-8971-5102C272E6EB}">
      <dgm:prSet/>
      <dgm:spPr/>
      <dgm:t>
        <a:bodyPr/>
        <a:lstStyle/>
        <a:p>
          <a:endParaRPr lang="cs-CZ"/>
        </a:p>
      </dgm:t>
    </dgm:pt>
    <dgm:pt modelId="{335EE724-1B87-499B-8F91-354ED912FAEA}" type="pres">
      <dgm:prSet presAssocID="{9DBDC60D-ED55-4883-B6D1-C09046FCDF34}" presName="compositeShape" presStyleCnt="0">
        <dgm:presLayoutVars>
          <dgm:dir/>
          <dgm:resizeHandles/>
        </dgm:presLayoutVars>
      </dgm:prSet>
      <dgm:spPr/>
    </dgm:pt>
    <dgm:pt modelId="{09697DAC-8510-44EA-B5B5-48EEB881E921}" type="pres">
      <dgm:prSet presAssocID="{9DBDC60D-ED55-4883-B6D1-C09046FCDF34}" presName="pyramid" presStyleLbl="node1" presStyleIdx="0" presStyleCnt="1" custLinFactNeighborX="2573" custLinFactNeighborY="-3156"/>
      <dgm:spPr/>
    </dgm:pt>
    <dgm:pt modelId="{63EC4DAA-86D5-48E7-A317-A10468D3DB0D}" type="pres">
      <dgm:prSet presAssocID="{9DBDC60D-ED55-4883-B6D1-C09046FCDF34}" presName="theList" presStyleCnt="0"/>
      <dgm:spPr/>
    </dgm:pt>
    <dgm:pt modelId="{473E3761-1C1A-43CF-9243-D9C2533B9874}" type="pres">
      <dgm:prSet presAssocID="{E2532340-6ECE-4ADC-BACA-62808EB76EA9}" presName="aNode" presStyleLbl="fgAcc1" presStyleIdx="0" presStyleCnt="10" custLinFactNeighborX="85457" custLinFactNeighborY="326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050D4E-3328-4394-8A17-2FC0B341233A}" type="pres">
      <dgm:prSet presAssocID="{E2532340-6ECE-4ADC-BACA-62808EB76EA9}" presName="aSpace" presStyleCnt="0"/>
      <dgm:spPr/>
    </dgm:pt>
    <dgm:pt modelId="{9CFAF494-9308-4BDC-9844-43C772293175}" type="pres">
      <dgm:prSet presAssocID="{EF774850-9FE0-45B9-A972-25BADDCEE45B}" presName="aNode" presStyleLbl="fgAcc1" presStyleIdx="1" presStyleCnt="10" custLinFactNeighborX="29724" custLinFactNeighborY="-4216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969CBC-086C-4E86-8012-AA5069343AEE}" type="pres">
      <dgm:prSet presAssocID="{EF774850-9FE0-45B9-A972-25BADDCEE45B}" presName="aSpace" presStyleCnt="0"/>
      <dgm:spPr/>
    </dgm:pt>
    <dgm:pt modelId="{9C214E13-A71C-4A58-ABB7-DADCBF126F92}" type="pres">
      <dgm:prSet presAssocID="{D994B45C-8B77-424F-B898-7E3206CC3D7E}" presName="aNode" presStyleLbl="fgAcc1" presStyleIdx="2" presStyleCnt="10" custLinFactY="-7965" custLinFactNeighborX="2972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EAB7E0-60F3-49CE-A912-EB542D5D50C2}" type="pres">
      <dgm:prSet presAssocID="{D994B45C-8B77-424F-B898-7E3206CC3D7E}" presName="aSpace" presStyleCnt="0"/>
      <dgm:spPr/>
    </dgm:pt>
    <dgm:pt modelId="{434B3D92-52B5-419D-B3E1-1E27C02CB599}" type="pres">
      <dgm:prSet presAssocID="{9F60A2B1-93AD-4D35-9FBC-DB3414327EBE}" presName="aNode" presStyleLbl="fgAcc1" presStyleIdx="3" presStyleCnt="10" custLinFactY="-1205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AD01D9-501C-4176-A40C-2702397897BA}" type="pres">
      <dgm:prSet presAssocID="{9F60A2B1-93AD-4D35-9FBC-DB3414327EBE}" presName="aSpace" presStyleCnt="0"/>
      <dgm:spPr/>
    </dgm:pt>
    <dgm:pt modelId="{EC1E8D52-0405-42C7-B30D-D88214934796}" type="pres">
      <dgm:prSet presAssocID="{17F962D0-CB69-44BE-AB59-FCBE2822C5BF}" presName="aNode" presStyleLbl="fgAcc1" presStyleIdx="4" presStyleCnt="10" custLinFactY="-1112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E084A-9622-4271-9305-739CBC9E38FD}" type="pres">
      <dgm:prSet presAssocID="{17F962D0-CB69-44BE-AB59-FCBE2822C5BF}" presName="aSpace" presStyleCnt="0"/>
      <dgm:spPr/>
    </dgm:pt>
    <dgm:pt modelId="{8C117B24-BAB7-47AB-BAA6-23642728A3B2}" type="pres">
      <dgm:prSet presAssocID="{1B577020-063C-41BC-BDDA-DB625A94000F}" presName="aNode" presStyleLbl="fgAcc1" presStyleIdx="5" presStyleCnt="10" custLinFactY="-1018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BCE2AA-07ED-4A7B-A383-B47FCE9A195B}" type="pres">
      <dgm:prSet presAssocID="{1B577020-063C-41BC-BDDA-DB625A94000F}" presName="aSpace" presStyleCnt="0"/>
      <dgm:spPr/>
    </dgm:pt>
    <dgm:pt modelId="{4C976FE1-6546-46D1-BE87-6702655BEFF8}" type="pres">
      <dgm:prSet presAssocID="{99DA906F-982C-4BA4-82A9-7A3009A983F7}" presName="aNode" presStyleLbl="fgAcc1" presStyleIdx="6" presStyleCnt="10" custLinFactY="-925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CA9BEB-9069-4206-931E-0B7062C7E039}" type="pres">
      <dgm:prSet presAssocID="{99DA906F-982C-4BA4-82A9-7A3009A983F7}" presName="aSpace" presStyleCnt="0"/>
      <dgm:spPr/>
    </dgm:pt>
    <dgm:pt modelId="{58BFD4CC-D469-4EDD-9B04-BA3064364F27}" type="pres">
      <dgm:prSet presAssocID="{58E1BAEF-5A86-4265-9628-AA86C3A72C5C}" presName="aNode" presStyleLbl="fgAcc1" presStyleIdx="7" presStyleCnt="10" custLinFactY="-831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3D5BC-2DE2-40BD-BC4D-C86394CF7E20}" type="pres">
      <dgm:prSet presAssocID="{58E1BAEF-5A86-4265-9628-AA86C3A72C5C}" presName="aSpace" presStyleCnt="0"/>
      <dgm:spPr/>
    </dgm:pt>
    <dgm:pt modelId="{C777FD62-01E7-4574-91C1-02E6713E866D}" type="pres">
      <dgm:prSet presAssocID="{8F237649-B587-41F7-AA10-0183FB86C267}" presName="aNode" presStyleLbl="fgAcc1" presStyleIdx="8" presStyleCnt="10" custLinFactY="-738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20CA3C-D0E6-48D8-BFA9-64C8A53B9EF6}" type="pres">
      <dgm:prSet presAssocID="{8F237649-B587-41F7-AA10-0183FB86C267}" presName="aSpace" presStyleCnt="0"/>
      <dgm:spPr/>
    </dgm:pt>
    <dgm:pt modelId="{BEF47A46-4A01-4D39-A929-4EF47F111E31}" type="pres">
      <dgm:prSet presAssocID="{605713D5-8C85-42B7-8C37-95BC24945D6E}" presName="aNode" presStyleLbl="fgAcc1" presStyleIdx="9" presStyleCnt="10" custLinFactY="-644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A0146-368F-4DDF-B83C-96365B0BF4AB}" type="pres">
      <dgm:prSet presAssocID="{605713D5-8C85-42B7-8C37-95BC24945D6E}" presName="aSpace" presStyleCnt="0"/>
      <dgm:spPr/>
    </dgm:pt>
  </dgm:ptLst>
  <dgm:cxnLst>
    <dgm:cxn modelId="{97BF8312-8AB7-4393-8D09-0A3D1339640A}" srcId="{9DBDC60D-ED55-4883-B6D1-C09046FCDF34}" destId="{605713D5-8C85-42B7-8C37-95BC24945D6E}" srcOrd="9" destOrd="0" parTransId="{48F8FB87-20E7-4813-A1C0-72BE6AEB2413}" sibTransId="{AC3AE417-B312-4DEE-B245-A26C9F3198F1}"/>
    <dgm:cxn modelId="{B4CC6535-34AE-42E9-9C52-AFD6B9CC2FDD}" type="presOf" srcId="{58E1BAEF-5A86-4265-9628-AA86C3A72C5C}" destId="{58BFD4CC-D469-4EDD-9B04-BA3064364F27}" srcOrd="0" destOrd="0" presId="urn:microsoft.com/office/officeart/2005/8/layout/pyramid2"/>
    <dgm:cxn modelId="{578AE025-C312-409E-A30D-2D349CE40675}" type="presOf" srcId="{17F962D0-CB69-44BE-AB59-FCBE2822C5BF}" destId="{EC1E8D52-0405-42C7-B30D-D88214934796}" srcOrd="0" destOrd="0" presId="urn:microsoft.com/office/officeart/2005/8/layout/pyramid2"/>
    <dgm:cxn modelId="{75484F00-3938-433C-BC5D-E66589AAEA7F}" type="presOf" srcId="{8F237649-B587-41F7-AA10-0183FB86C267}" destId="{C777FD62-01E7-4574-91C1-02E6713E866D}" srcOrd="0" destOrd="0" presId="urn:microsoft.com/office/officeart/2005/8/layout/pyramid2"/>
    <dgm:cxn modelId="{F54F9365-6687-47AF-895C-AC038CA00823}" srcId="{9DBDC60D-ED55-4883-B6D1-C09046FCDF34}" destId="{D994B45C-8B77-424F-B898-7E3206CC3D7E}" srcOrd="2" destOrd="0" parTransId="{3630A764-5AFE-462C-94D5-5AC0084AB986}" sibTransId="{53940ABF-79EE-4537-887E-95F9538711F7}"/>
    <dgm:cxn modelId="{50D9BB74-5A13-4F43-92D6-0468A143BC9B}" type="presOf" srcId="{D994B45C-8B77-424F-B898-7E3206CC3D7E}" destId="{9C214E13-A71C-4A58-ABB7-DADCBF126F92}" srcOrd="0" destOrd="0" presId="urn:microsoft.com/office/officeart/2005/8/layout/pyramid2"/>
    <dgm:cxn modelId="{0D02A432-82F8-4EF8-A470-32217AC80A28}" type="presOf" srcId="{9F60A2B1-93AD-4D35-9FBC-DB3414327EBE}" destId="{434B3D92-52B5-419D-B3E1-1E27C02CB599}" srcOrd="0" destOrd="0" presId="urn:microsoft.com/office/officeart/2005/8/layout/pyramid2"/>
    <dgm:cxn modelId="{BA64594C-B04A-4677-A962-274B76A7A5CA}" srcId="{9DBDC60D-ED55-4883-B6D1-C09046FCDF34}" destId="{58E1BAEF-5A86-4265-9628-AA86C3A72C5C}" srcOrd="7" destOrd="0" parTransId="{88ED8CE1-F876-45A3-B9D6-070004C20DA0}" sibTransId="{2FC8BF1B-7755-4FFD-9352-41309E3DEE28}"/>
    <dgm:cxn modelId="{DA164559-8F98-48C3-881D-E4C5076AAD30}" srcId="{9DBDC60D-ED55-4883-B6D1-C09046FCDF34}" destId="{EF774850-9FE0-45B9-A972-25BADDCEE45B}" srcOrd="1" destOrd="0" parTransId="{BCF1FB98-882E-46A1-B602-4210F3F499D4}" sibTransId="{69BAF8BA-EE71-4507-ABC3-3DB595BC4D5E}"/>
    <dgm:cxn modelId="{28B9839F-E2EA-4E64-B69B-F8AF0BBD0BC3}" type="presOf" srcId="{EF774850-9FE0-45B9-A972-25BADDCEE45B}" destId="{9CFAF494-9308-4BDC-9844-43C772293175}" srcOrd="0" destOrd="0" presId="urn:microsoft.com/office/officeart/2005/8/layout/pyramid2"/>
    <dgm:cxn modelId="{53CD7CC5-555A-4DD9-A035-0BA45BF9637A}" srcId="{9DBDC60D-ED55-4883-B6D1-C09046FCDF34}" destId="{1B577020-063C-41BC-BDDA-DB625A94000F}" srcOrd="5" destOrd="0" parTransId="{E9FC4C87-1F79-4B7F-86CD-389403408DF6}" sibTransId="{1E1CD539-1074-4DAE-9159-96A9F5701A09}"/>
    <dgm:cxn modelId="{6BED9409-FA65-4D0E-BDAC-0D1CD46E80FB}" srcId="{9DBDC60D-ED55-4883-B6D1-C09046FCDF34}" destId="{99DA906F-982C-4BA4-82A9-7A3009A983F7}" srcOrd="6" destOrd="0" parTransId="{CA92BDC9-C63F-44D0-BCE9-ED1B8D0F5A81}" sibTransId="{B48C4822-06D3-46A8-96DB-DE1D0C518ED8}"/>
    <dgm:cxn modelId="{A6F08A19-AD83-4D4D-9C16-2C70E64C6611}" type="presOf" srcId="{99DA906F-982C-4BA4-82A9-7A3009A983F7}" destId="{4C976FE1-6546-46D1-BE87-6702655BEFF8}" srcOrd="0" destOrd="0" presId="urn:microsoft.com/office/officeart/2005/8/layout/pyramid2"/>
    <dgm:cxn modelId="{43BF925C-AF8A-4C3A-8971-5102C272E6EB}" srcId="{9DBDC60D-ED55-4883-B6D1-C09046FCDF34}" destId="{8F237649-B587-41F7-AA10-0183FB86C267}" srcOrd="8" destOrd="0" parTransId="{BF2E7BCD-EB21-4337-919F-BDD61CE2671F}" sibTransId="{F6AF3DB3-42DD-4BDA-B6B8-A040ADE6052B}"/>
    <dgm:cxn modelId="{F5CC7E31-5C40-4750-B7C5-5BF63721EE1B}" srcId="{9DBDC60D-ED55-4883-B6D1-C09046FCDF34}" destId="{9F60A2B1-93AD-4D35-9FBC-DB3414327EBE}" srcOrd="3" destOrd="0" parTransId="{41838E07-DB81-41BA-A445-0D0C5038DC0A}" sibTransId="{21B4BE33-99D4-4D5B-B7AB-ABAD9BE9E896}"/>
    <dgm:cxn modelId="{B791C567-7405-472F-8DDF-064F2DEA645A}" srcId="{9DBDC60D-ED55-4883-B6D1-C09046FCDF34}" destId="{17F962D0-CB69-44BE-AB59-FCBE2822C5BF}" srcOrd="4" destOrd="0" parTransId="{AA202E42-ECF1-4F61-BB40-55EBAAE9BFDB}" sibTransId="{7A725FF9-475D-4A26-845B-6CCC588FD0C4}"/>
    <dgm:cxn modelId="{A845E204-DB9F-48DF-B2AF-37D706BF7556}" type="presOf" srcId="{605713D5-8C85-42B7-8C37-95BC24945D6E}" destId="{BEF47A46-4A01-4D39-A929-4EF47F111E31}" srcOrd="0" destOrd="0" presId="urn:microsoft.com/office/officeart/2005/8/layout/pyramid2"/>
    <dgm:cxn modelId="{6EB32EF7-7EE7-48C5-ABBD-D2CFBD0C2697}" type="presOf" srcId="{1B577020-063C-41BC-BDDA-DB625A94000F}" destId="{8C117B24-BAB7-47AB-BAA6-23642728A3B2}" srcOrd="0" destOrd="0" presId="urn:microsoft.com/office/officeart/2005/8/layout/pyramid2"/>
    <dgm:cxn modelId="{5145DCF9-034D-4B06-9640-CC550C2091CE}" type="presOf" srcId="{9DBDC60D-ED55-4883-B6D1-C09046FCDF34}" destId="{335EE724-1B87-499B-8F91-354ED912FAEA}" srcOrd="0" destOrd="0" presId="urn:microsoft.com/office/officeart/2005/8/layout/pyramid2"/>
    <dgm:cxn modelId="{E5B518FB-BA83-4F08-BAA5-0BF57650A40B}" type="presOf" srcId="{E2532340-6ECE-4ADC-BACA-62808EB76EA9}" destId="{473E3761-1C1A-43CF-9243-D9C2533B9874}" srcOrd="0" destOrd="0" presId="urn:microsoft.com/office/officeart/2005/8/layout/pyramid2"/>
    <dgm:cxn modelId="{D322AF09-FC32-4256-B7AF-12C1B3390785}" srcId="{9DBDC60D-ED55-4883-B6D1-C09046FCDF34}" destId="{E2532340-6ECE-4ADC-BACA-62808EB76EA9}" srcOrd="0" destOrd="0" parTransId="{EE9BBC43-0968-48C3-B12C-65C7B635A2A4}" sibTransId="{A556A83D-A704-4AC9-8AC0-357E32E0FD5C}"/>
    <dgm:cxn modelId="{A820398F-A369-42BB-9D7E-74E18D74D3D8}" type="presParOf" srcId="{335EE724-1B87-499B-8F91-354ED912FAEA}" destId="{09697DAC-8510-44EA-B5B5-48EEB881E921}" srcOrd="0" destOrd="0" presId="urn:microsoft.com/office/officeart/2005/8/layout/pyramid2"/>
    <dgm:cxn modelId="{36B99C21-B709-431F-829E-F763D2D80AB1}" type="presParOf" srcId="{335EE724-1B87-499B-8F91-354ED912FAEA}" destId="{63EC4DAA-86D5-48E7-A317-A10468D3DB0D}" srcOrd="1" destOrd="0" presId="urn:microsoft.com/office/officeart/2005/8/layout/pyramid2"/>
    <dgm:cxn modelId="{D3408BF6-BC17-4C02-916B-4802BE4C8E15}" type="presParOf" srcId="{63EC4DAA-86D5-48E7-A317-A10468D3DB0D}" destId="{473E3761-1C1A-43CF-9243-D9C2533B9874}" srcOrd="0" destOrd="0" presId="urn:microsoft.com/office/officeart/2005/8/layout/pyramid2"/>
    <dgm:cxn modelId="{9E72CBBE-2794-48B0-A315-BAE8AFB14F20}" type="presParOf" srcId="{63EC4DAA-86D5-48E7-A317-A10468D3DB0D}" destId="{1E050D4E-3328-4394-8A17-2FC0B341233A}" srcOrd="1" destOrd="0" presId="urn:microsoft.com/office/officeart/2005/8/layout/pyramid2"/>
    <dgm:cxn modelId="{46048814-0934-49FA-AC17-ADF489F6D86B}" type="presParOf" srcId="{63EC4DAA-86D5-48E7-A317-A10468D3DB0D}" destId="{9CFAF494-9308-4BDC-9844-43C772293175}" srcOrd="2" destOrd="0" presId="urn:microsoft.com/office/officeart/2005/8/layout/pyramid2"/>
    <dgm:cxn modelId="{EF92185C-061D-4D96-9B86-1259A01BBE90}" type="presParOf" srcId="{63EC4DAA-86D5-48E7-A317-A10468D3DB0D}" destId="{45969CBC-086C-4E86-8012-AA5069343AEE}" srcOrd="3" destOrd="0" presId="urn:microsoft.com/office/officeart/2005/8/layout/pyramid2"/>
    <dgm:cxn modelId="{18F93E61-FFDE-43F2-A29E-7190DE1ECA20}" type="presParOf" srcId="{63EC4DAA-86D5-48E7-A317-A10468D3DB0D}" destId="{9C214E13-A71C-4A58-ABB7-DADCBF126F92}" srcOrd="4" destOrd="0" presId="urn:microsoft.com/office/officeart/2005/8/layout/pyramid2"/>
    <dgm:cxn modelId="{A4736317-75FD-4FD5-A07A-69A2251D1A1B}" type="presParOf" srcId="{63EC4DAA-86D5-48E7-A317-A10468D3DB0D}" destId="{A8EAB7E0-60F3-49CE-A912-EB542D5D50C2}" srcOrd="5" destOrd="0" presId="urn:microsoft.com/office/officeart/2005/8/layout/pyramid2"/>
    <dgm:cxn modelId="{8AD4E53F-CE2B-4CC3-8617-6678EDB4662B}" type="presParOf" srcId="{63EC4DAA-86D5-48E7-A317-A10468D3DB0D}" destId="{434B3D92-52B5-419D-B3E1-1E27C02CB599}" srcOrd="6" destOrd="0" presId="urn:microsoft.com/office/officeart/2005/8/layout/pyramid2"/>
    <dgm:cxn modelId="{9398255C-1E3E-4065-BF5D-773AF65B727F}" type="presParOf" srcId="{63EC4DAA-86D5-48E7-A317-A10468D3DB0D}" destId="{41AD01D9-501C-4176-A40C-2702397897BA}" srcOrd="7" destOrd="0" presId="urn:microsoft.com/office/officeart/2005/8/layout/pyramid2"/>
    <dgm:cxn modelId="{1FD3613B-ECBD-4BA7-8F47-56DD7AF7073B}" type="presParOf" srcId="{63EC4DAA-86D5-48E7-A317-A10468D3DB0D}" destId="{EC1E8D52-0405-42C7-B30D-D88214934796}" srcOrd="8" destOrd="0" presId="urn:microsoft.com/office/officeart/2005/8/layout/pyramid2"/>
    <dgm:cxn modelId="{960523BE-3CE7-47AA-AD8E-7E50A50082AC}" type="presParOf" srcId="{63EC4DAA-86D5-48E7-A317-A10468D3DB0D}" destId="{0E0E084A-9622-4271-9305-739CBC9E38FD}" srcOrd="9" destOrd="0" presId="urn:microsoft.com/office/officeart/2005/8/layout/pyramid2"/>
    <dgm:cxn modelId="{37246DA1-40A8-45B9-947A-C3EA5FF29906}" type="presParOf" srcId="{63EC4DAA-86D5-48E7-A317-A10468D3DB0D}" destId="{8C117B24-BAB7-47AB-BAA6-23642728A3B2}" srcOrd="10" destOrd="0" presId="urn:microsoft.com/office/officeart/2005/8/layout/pyramid2"/>
    <dgm:cxn modelId="{C1D2DE75-2B80-4314-BE24-7D8DECE0EACD}" type="presParOf" srcId="{63EC4DAA-86D5-48E7-A317-A10468D3DB0D}" destId="{A9BCE2AA-07ED-4A7B-A383-B47FCE9A195B}" srcOrd="11" destOrd="0" presId="urn:microsoft.com/office/officeart/2005/8/layout/pyramid2"/>
    <dgm:cxn modelId="{BE597AD1-BBA7-4ABB-B59D-B70185E67010}" type="presParOf" srcId="{63EC4DAA-86D5-48E7-A317-A10468D3DB0D}" destId="{4C976FE1-6546-46D1-BE87-6702655BEFF8}" srcOrd="12" destOrd="0" presId="urn:microsoft.com/office/officeart/2005/8/layout/pyramid2"/>
    <dgm:cxn modelId="{848B2839-89D5-4B21-BC94-CE6E61F047E4}" type="presParOf" srcId="{63EC4DAA-86D5-48E7-A317-A10468D3DB0D}" destId="{B1CA9BEB-9069-4206-931E-0B7062C7E039}" srcOrd="13" destOrd="0" presId="urn:microsoft.com/office/officeart/2005/8/layout/pyramid2"/>
    <dgm:cxn modelId="{9234C074-AC4D-4525-B9D1-980F8C5B3ABC}" type="presParOf" srcId="{63EC4DAA-86D5-48E7-A317-A10468D3DB0D}" destId="{58BFD4CC-D469-4EDD-9B04-BA3064364F27}" srcOrd="14" destOrd="0" presId="urn:microsoft.com/office/officeart/2005/8/layout/pyramid2"/>
    <dgm:cxn modelId="{4B23C804-8122-4134-854D-33E111352E39}" type="presParOf" srcId="{63EC4DAA-86D5-48E7-A317-A10468D3DB0D}" destId="{6B73D5BC-2DE2-40BD-BC4D-C86394CF7E20}" srcOrd="15" destOrd="0" presId="urn:microsoft.com/office/officeart/2005/8/layout/pyramid2"/>
    <dgm:cxn modelId="{6C08911C-32CF-46F9-9AFF-C9F44FE16DB3}" type="presParOf" srcId="{63EC4DAA-86D5-48E7-A317-A10468D3DB0D}" destId="{C777FD62-01E7-4574-91C1-02E6713E866D}" srcOrd="16" destOrd="0" presId="urn:microsoft.com/office/officeart/2005/8/layout/pyramid2"/>
    <dgm:cxn modelId="{F2F83BA5-A7FE-44B5-B8DB-6BE6E35C3483}" type="presParOf" srcId="{63EC4DAA-86D5-48E7-A317-A10468D3DB0D}" destId="{B720CA3C-D0E6-48D8-BFA9-64C8A53B9EF6}" srcOrd="17" destOrd="0" presId="urn:microsoft.com/office/officeart/2005/8/layout/pyramid2"/>
    <dgm:cxn modelId="{9970F713-9E94-4F61-BCAB-5BFB0C615394}" type="presParOf" srcId="{63EC4DAA-86D5-48E7-A317-A10468D3DB0D}" destId="{BEF47A46-4A01-4D39-A929-4EF47F111E31}" srcOrd="18" destOrd="0" presId="urn:microsoft.com/office/officeart/2005/8/layout/pyramid2"/>
    <dgm:cxn modelId="{938F0C9F-6234-419D-960C-FDC790BCB5BB}" type="presParOf" srcId="{63EC4DAA-86D5-48E7-A317-A10468D3DB0D}" destId="{8B1A0146-368F-4DDF-B83C-96365B0BF4AB}" srcOrd="1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BDC60D-ED55-4883-B6D1-C09046FCDF34}" type="doc">
      <dgm:prSet loTypeId="urn:microsoft.com/office/officeart/2005/8/layout/pyramid2" loCatId="list" qsTypeId="urn:microsoft.com/office/officeart/2005/8/quickstyle/simple1" qsCatId="simple" csTypeId="urn:microsoft.com/office/officeart/2005/8/colors/accent6_1" csCatId="accent6" phldr="1"/>
      <dgm:spPr/>
    </dgm:pt>
    <dgm:pt modelId="{E2532340-6ECE-4ADC-BACA-62808EB76EA9}">
      <dgm:prSet phldrT="[Text]"/>
      <dgm:spPr/>
      <dgm:t>
        <a:bodyPr/>
        <a:lstStyle/>
        <a:p>
          <a:r>
            <a:rPr lang="cs-CZ" dirty="0" smtClean="0"/>
            <a:t>. 3</a:t>
          </a:r>
          <a:endParaRPr lang="cs-CZ" dirty="0"/>
        </a:p>
      </dgm:t>
    </dgm:pt>
    <dgm:pt modelId="{EE9BBC43-0968-48C3-B12C-65C7B635A2A4}" type="parTrans" cxnId="{D322AF09-FC32-4256-B7AF-12C1B3390785}">
      <dgm:prSet/>
      <dgm:spPr/>
      <dgm:t>
        <a:bodyPr/>
        <a:lstStyle/>
        <a:p>
          <a:endParaRPr lang="cs-CZ"/>
        </a:p>
      </dgm:t>
    </dgm:pt>
    <dgm:pt modelId="{A556A83D-A704-4AC9-8AC0-357E32E0FD5C}" type="sibTrans" cxnId="{D322AF09-FC32-4256-B7AF-12C1B3390785}">
      <dgm:prSet/>
      <dgm:spPr/>
      <dgm:t>
        <a:bodyPr/>
        <a:lstStyle/>
        <a:p>
          <a:endParaRPr lang="cs-CZ"/>
        </a:p>
      </dgm:t>
    </dgm:pt>
    <dgm:pt modelId="{EF774850-9FE0-45B9-A972-25BADDCEE45B}">
      <dgm:prSet phldrT="[Text]"/>
      <dgm:spPr/>
      <dgm:t>
        <a:bodyPr/>
        <a:lstStyle/>
        <a:p>
          <a:r>
            <a:rPr lang="cs-CZ" dirty="0" smtClean="0"/>
            <a:t>. 5</a:t>
          </a:r>
          <a:endParaRPr lang="cs-CZ" dirty="0"/>
        </a:p>
      </dgm:t>
    </dgm:pt>
    <dgm:pt modelId="{BCF1FB98-882E-46A1-B602-4210F3F499D4}" type="parTrans" cxnId="{DA164559-8F98-48C3-881D-E4C5076AAD30}">
      <dgm:prSet/>
      <dgm:spPr/>
      <dgm:t>
        <a:bodyPr/>
        <a:lstStyle/>
        <a:p>
          <a:endParaRPr lang="cs-CZ"/>
        </a:p>
      </dgm:t>
    </dgm:pt>
    <dgm:pt modelId="{69BAF8BA-EE71-4507-ABC3-3DB595BC4D5E}" type="sibTrans" cxnId="{DA164559-8F98-48C3-881D-E4C5076AAD30}">
      <dgm:prSet/>
      <dgm:spPr/>
      <dgm:t>
        <a:bodyPr/>
        <a:lstStyle/>
        <a:p>
          <a:endParaRPr lang="cs-CZ"/>
        </a:p>
      </dgm:t>
    </dgm:pt>
    <dgm:pt modelId="{D994B45C-8B77-424F-B898-7E3206CC3D7E}">
      <dgm:prSet phldrT="[Text]"/>
      <dgm:spPr/>
      <dgm:t>
        <a:bodyPr/>
        <a:lstStyle/>
        <a:p>
          <a:r>
            <a:rPr lang="cs-CZ" dirty="0" smtClean="0"/>
            <a:t>.4</a:t>
          </a:r>
          <a:endParaRPr lang="cs-CZ" dirty="0"/>
        </a:p>
      </dgm:t>
    </dgm:pt>
    <dgm:pt modelId="{3630A764-5AFE-462C-94D5-5AC0084AB986}" type="parTrans" cxnId="{F54F9365-6687-47AF-895C-AC038CA00823}">
      <dgm:prSet/>
      <dgm:spPr/>
      <dgm:t>
        <a:bodyPr/>
        <a:lstStyle/>
        <a:p>
          <a:endParaRPr lang="cs-CZ"/>
        </a:p>
      </dgm:t>
    </dgm:pt>
    <dgm:pt modelId="{53940ABF-79EE-4537-887E-95F9538711F7}" type="sibTrans" cxnId="{F54F9365-6687-47AF-895C-AC038CA00823}">
      <dgm:prSet/>
      <dgm:spPr/>
      <dgm:t>
        <a:bodyPr/>
        <a:lstStyle/>
        <a:p>
          <a:endParaRPr lang="cs-CZ"/>
        </a:p>
      </dgm:t>
    </dgm:pt>
    <dgm:pt modelId="{605713D5-8C85-42B7-8C37-95BC24945D6E}">
      <dgm:prSet phldrT="[Text]"/>
      <dgm:spPr/>
      <dgm:t>
        <a:bodyPr/>
        <a:lstStyle/>
        <a:p>
          <a:r>
            <a:rPr lang="cs-CZ" dirty="0" smtClean="0"/>
            <a:t>. 8</a:t>
          </a:r>
          <a:endParaRPr lang="cs-CZ" dirty="0"/>
        </a:p>
      </dgm:t>
    </dgm:pt>
    <dgm:pt modelId="{48F8FB87-20E7-4813-A1C0-72BE6AEB2413}" type="parTrans" cxnId="{97BF8312-8AB7-4393-8D09-0A3D1339640A}">
      <dgm:prSet/>
      <dgm:spPr/>
      <dgm:t>
        <a:bodyPr/>
        <a:lstStyle/>
        <a:p>
          <a:endParaRPr lang="cs-CZ"/>
        </a:p>
      </dgm:t>
    </dgm:pt>
    <dgm:pt modelId="{AC3AE417-B312-4DEE-B245-A26C9F3198F1}" type="sibTrans" cxnId="{97BF8312-8AB7-4393-8D09-0A3D1339640A}">
      <dgm:prSet/>
      <dgm:spPr/>
      <dgm:t>
        <a:bodyPr/>
        <a:lstStyle/>
        <a:p>
          <a:endParaRPr lang="cs-CZ"/>
        </a:p>
      </dgm:t>
    </dgm:pt>
    <dgm:pt modelId="{9F60A2B1-93AD-4D35-9FBC-DB3414327EBE}">
      <dgm:prSet phldrT="[Text]"/>
      <dgm:spPr/>
      <dgm:t>
        <a:bodyPr/>
        <a:lstStyle/>
        <a:p>
          <a:r>
            <a:rPr lang="cs-CZ" dirty="0" smtClean="0"/>
            <a:t>. 7</a:t>
          </a:r>
          <a:endParaRPr lang="cs-CZ" dirty="0"/>
        </a:p>
      </dgm:t>
    </dgm:pt>
    <dgm:pt modelId="{41838E07-DB81-41BA-A445-0D0C5038DC0A}" type="parTrans" cxnId="{F5CC7E31-5C40-4750-B7C5-5BF63721EE1B}">
      <dgm:prSet/>
      <dgm:spPr/>
      <dgm:t>
        <a:bodyPr/>
        <a:lstStyle/>
        <a:p>
          <a:endParaRPr lang="cs-CZ"/>
        </a:p>
      </dgm:t>
    </dgm:pt>
    <dgm:pt modelId="{21B4BE33-99D4-4D5B-B7AB-ABAD9BE9E896}" type="sibTrans" cxnId="{F5CC7E31-5C40-4750-B7C5-5BF63721EE1B}">
      <dgm:prSet/>
      <dgm:spPr/>
      <dgm:t>
        <a:bodyPr/>
        <a:lstStyle/>
        <a:p>
          <a:endParaRPr lang="cs-CZ"/>
        </a:p>
      </dgm:t>
    </dgm:pt>
    <dgm:pt modelId="{17F962D0-CB69-44BE-AB59-FCBE2822C5BF}">
      <dgm:prSet phldrT="[Text]"/>
      <dgm:spPr/>
      <dgm:t>
        <a:bodyPr/>
        <a:lstStyle/>
        <a:p>
          <a:r>
            <a:rPr lang="cs-CZ" dirty="0" smtClean="0"/>
            <a:t>.9</a:t>
          </a:r>
          <a:endParaRPr lang="cs-CZ" dirty="0"/>
        </a:p>
      </dgm:t>
    </dgm:pt>
    <dgm:pt modelId="{AA202E42-ECF1-4F61-BB40-55EBAAE9BFDB}" type="parTrans" cxnId="{B791C567-7405-472F-8DDF-064F2DEA645A}">
      <dgm:prSet/>
      <dgm:spPr/>
      <dgm:t>
        <a:bodyPr/>
        <a:lstStyle/>
        <a:p>
          <a:endParaRPr lang="cs-CZ"/>
        </a:p>
      </dgm:t>
    </dgm:pt>
    <dgm:pt modelId="{7A725FF9-475D-4A26-845B-6CCC588FD0C4}" type="sibTrans" cxnId="{B791C567-7405-472F-8DDF-064F2DEA645A}">
      <dgm:prSet/>
      <dgm:spPr/>
      <dgm:t>
        <a:bodyPr/>
        <a:lstStyle/>
        <a:p>
          <a:endParaRPr lang="cs-CZ"/>
        </a:p>
      </dgm:t>
    </dgm:pt>
    <dgm:pt modelId="{1B577020-063C-41BC-BDDA-DB625A94000F}">
      <dgm:prSet phldrT="[Text]"/>
      <dgm:spPr/>
      <dgm:t>
        <a:bodyPr/>
        <a:lstStyle/>
        <a:p>
          <a:r>
            <a:rPr lang="cs-CZ" dirty="0" smtClean="0"/>
            <a:t>. 1</a:t>
          </a:r>
          <a:endParaRPr lang="cs-CZ" dirty="0"/>
        </a:p>
      </dgm:t>
    </dgm:pt>
    <dgm:pt modelId="{E9FC4C87-1F79-4B7F-86CD-389403408DF6}" type="parTrans" cxnId="{53CD7CC5-555A-4DD9-A035-0BA45BF9637A}">
      <dgm:prSet/>
      <dgm:spPr/>
      <dgm:t>
        <a:bodyPr/>
        <a:lstStyle/>
        <a:p>
          <a:endParaRPr lang="cs-CZ"/>
        </a:p>
      </dgm:t>
    </dgm:pt>
    <dgm:pt modelId="{1E1CD539-1074-4DAE-9159-96A9F5701A09}" type="sibTrans" cxnId="{53CD7CC5-555A-4DD9-A035-0BA45BF9637A}">
      <dgm:prSet/>
      <dgm:spPr/>
      <dgm:t>
        <a:bodyPr/>
        <a:lstStyle/>
        <a:p>
          <a:endParaRPr lang="cs-CZ"/>
        </a:p>
      </dgm:t>
    </dgm:pt>
    <dgm:pt modelId="{99DA906F-982C-4BA4-82A9-7A3009A983F7}">
      <dgm:prSet phldrT="[Text]"/>
      <dgm:spPr/>
      <dgm:t>
        <a:bodyPr/>
        <a:lstStyle/>
        <a:p>
          <a:r>
            <a:rPr lang="cs-CZ" dirty="0" smtClean="0"/>
            <a:t>. 10</a:t>
          </a:r>
          <a:endParaRPr lang="cs-CZ" dirty="0"/>
        </a:p>
      </dgm:t>
    </dgm:pt>
    <dgm:pt modelId="{CA92BDC9-C63F-44D0-BCE9-ED1B8D0F5A81}" type="parTrans" cxnId="{6BED9409-FA65-4D0E-BDAC-0D1CD46E80FB}">
      <dgm:prSet/>
      <dgm:spPr/>
      <dgm:t>
        <a:bodyPr/>
        <a:lstStyle/>
        <a:p>
          <a:endParaRPr lang="cs-CZ"/>
        </a:p>
      </dgm:t>
    </dgm:pt>
    <dgm:pt modelId="{B48C4822-06D3-46A8-96DB-DE1D0C518ED8}" type="sibTrans" cxnId="{6BED9409-FA65-4D0E-BDAC-0D1CD46E80FB}">
      <dgm:prSet/>
      <dgm:spPr/>
      <dgm:t>
        <a:bodyPr/>
        <a:lstStyle/>
        <a:p>
          <a:endParaRPr lang="cs-CZ"/>
        </a:p>
      </dgm:t>
    </dgm:pt>
    <dgm:pt modelId="{58E1BAEF-5A86-4265-9628-AA86C3A72C5C}">
      <dgm:prSet phldrT="[Text]"/>
      <dgm:spPr/>
      <dgm:t>
        <a:bodyPr/>
        <a:lstStyle/>
        <a:p>
          <a:r>
            <a:rPr lang="cs-CZ" dirty="0" smtClean="0"/>
            <a:t>. 2</a:t>
          </a:r>
          <a:endParaRPr lang="cs-CZ" dirty="0"/>
        </a:p>
      </dgm:t>
    </dgm:pt>
    <dgm:pt modelId="{88ED8CE1-F876-45A3-B9D6-070004C20DA0}" type="parTrans" cxnId="{BA64594C-B04A-4677-A962-274B76A7A5CA}">
      <dgm:prSet/>
      <dgm:spPr/>
      <dgm:t>
        <a:bodyPr/>
        <a:lstStyle/>
        <a:p>
          <a:endParaRPr lang="cs-CZ"/>
        </a:p>
      </dgm:t>
    </dgm:pt>
    <dgm:pt modelId="{2FC8BF1B-7755-4FFD-9352-41309E3DEE28}" type="sibTrans" cxnId="{BA64594C-B04A-4677-A962-274B76A7A5CA}">
      <dgm:prSet/>
      <dgm:spPr/>
      <dgm:t>
        <a:bodyPr/>
        <a:lstStyle/>
        <a:p>
          <a:endParaRPr lang="cs-CZ"/>
        </a:p>
      </dgm:t>
    </dgm:pt>
    <dgm:pt modelId="{8F237649-B587-41F7-AA10-0183FB86C267}">
      <dgm:prSet phldrT="[Text]"/>
      <dgm:spPr/>
      <dgm:t>
        <a:bodyPr/>
        <a:lstStyle/>
        <a:p>
          <a:r>
            <a:rPr lang="cs-CZ" dirty="0" smtClean="0"/>
            <a:t>. 6</a:t>
          </a:r>
          <a:endParaRPr lang="cs-CZ" dirty="0"/>
        </a:p>
      </dgm:t>
    </dgm:pt>
    <dgm:pt modelId="{BF2E7BCD-EB21-4337-919F-BDD61CE2671F}" type="parTrans" cxnId="{43BF925C-AF8A-4C3A-8971-5102C272E6EB}">
      <dgm:prSet/>
      <dgm:spPr/>
      <dgm:t>
        <a:bodyPr/>
        <a:lstStyle/>
        <a:p>
          <a:endParaRPr lang="cs-CZ"/>
        </a:p>
      </dgm:t>
    </dgm:pt>
    <dgm:pt modelId="{F6AF3DB3-42DD-4BDA-B6B8-A040ADE6052B}" type="sibTrans" cxnId="{43BF925C-AF8A-4C3A-8971-5102C272E6EB}">
      <dgm:prSet/>
      <dgm:spPr/>
      <dgm:t>
        <a:bodyPr/>
        <a:lstStyle/>
        <a:p>
          <a:endParaRPr lang="cs-CZ"/>
        </a:p>
      </dgm:t>
    </dgm:pt>
    <dgm:pt modelId="{335EE724-1B87-499B-8F91-354ED912FAEA}" type="pres">
      <dgm:prSet presAssocID="{9DBDC60D-ED55-4883-B6D1-C09046FCDF34}" presName="compositeShape" presStyleCnt="0">
        <dgm:presLayoutVars>
          <dgm:dir/>
          <dgm:resizeHandles/>
        </dgm:presLayoutVars>
      </dgm:prSet>
      <dgm:spPr/>
    </dgm:pt>
    <dgm:pt modelId="{09697DAC-8510-44EA-B5B5-48EEB881E921}" type="pres">
      <dgm:prSet presAssocID="{9DBDC60D-ED55-4883-B6D1-C09046FCDF34}" presName="pyramid" presStyleLbl="node1" presStyleIdx="0" presStyleCnt="1" custLinFactNeighborX="2573" custLinFactNeighborY="-3156"/>
      <dgm:spPr/>
    </dgm:pt>
    <dgm:pt modelId="{63EC4DAA-86D5-48E7-A317-A10468D3DB0D}" type="pres">
      <dgm:prSet presAssocID="{9DBDC60D-ED55-4883-B6D1-C09046FCDF34}" presName="theList" presStyleCnt="0"/>
      <dgm:spPr/>
    </dgm:pt>
    <dgm:pt modelId="{473E3761-1C1A-43CF-9243-D9C2533B9874}" type="pres">
      <dgm:prSet presAssocID="{E2532340-6ECE-4ADC-BACA-62808EB76EA9}" presName="aNode" presStyleLbl="fgAcc1" presStyleIdx="0" presStyleCnt="10" custLinFactNeighborX="85457" custLinFactNeighborY="326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050D4E-3328-4394-8A17-2FC0B341233A}" type="pres">
      <dgm:prSet presAssocID="{E2532340-6ECE-4ADC-BACA-62808EB76EA9}" presName="aSpace" presStyleCnt="0"/>
      <dgm:spPr/>
    </dgm:pt>
    <dgm:pt modelId="{9CFAF494-9308-4BDC-9844-43C772293175}" type="pres">
      <dgm:prSet presAssocID="{EF774850-9FE0-45B9-A972-25BADDCEE45B}" presName="aNode" presStyleLbl="fgAcc1" presStyleIdx="1" presStyleCnt="10" custLinFactNeighborX="29724" custLinFactNeighborY="-4216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969CBC-086C-4E86-8012-AA5069343AEE}" type="pres">
      <dgm:prSet presAssocID="{EF774850-9FE0-45B9-A972-25BADDCEE45B}" presName="aSpace" presStyleCnt="0"/>
      <dgm:spPr/>
    </dgm:pt>
    <dgm:pt modelId="{9C214E13-A71C-4A58-ABB7-DADCBF126F92}" type="pres">
      <dgm:prSet presAssocID="{D994B45C-8B77-424F-B898-7E3206CC3D7E}" presName="aNode" presStyleLbl="fgAcc1" presStyleIdx="2" presStyleCnt="10" custLinFactY="-7965" custLinFactNeighborX="2972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EAB7E0-60F3-49CE-A912-EB542D5D50C2}" type="pres">
      <dgm:prSet presAssocID="{D994B45C-8B77-424F-B898-7E3206CC3D7E}" presName="aSpace" presStyleCnt="0"/>
      <dgm:spPr/>
    </dgm:pt>
    <dgm:pt modelId="{434B3D92-52B5-419D-B3E1-1E27C02CB599}" type="pres">
      <dgm:prSet presAssocID="{9F60A2B1-93AD-4D35-9FBC-DB3414327EBE}" presName="aNode" presStyleLbl="fgAcc1" presStyleIdx="3" presStyleCnt="10" custLinFactY="-1205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AD01D9-501C-4176-A40C-2702397897BA}" type="pres">
      <dgm:prSet presAssocID="{9F60A2B1-93AD-4D35-9FBC-DB3414327EBE}" presName="aSpace" presStyleCnt="0"/>
      <dgm:spPr/>
    </dgm:pt>
    <dgm:pt modelId="{EC1E8D52-0405-42C7-B30D-D88214934796}" type="pres">
      <dgm:prSet presAssocID="{17F962D0-CB69-44BE-AB59-FCBE2822C5BF}" presName="aNode" presStyleLbl="fgAcc1" presStyleIdx="4" presStyleCnt="10" custLinFactY="-1112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E084A-9622-4271-9305-739CBC9E38FD}" type="pres">
      <dgm:prSet presAssocID="{17F962D0-CB69-44BE-AB59-FCBE2822C5BF}" presName="aSpace" presStyleCnt="0"/>
      <dgm:spPr/>
    </dgm:pt>
    <dgm:pt modelId="{8C117B24-BAB7-47AB-BAA6-23642728A3B2}" type="pres">
      <dgm:prSet presAssocID="{1B577020-063C-41BC-BDDA-DB625A94000F}" presName="aNode" presStyleLbl="fgAcc1" presStyleIdx="5" presStyleCnt="10" custLinFactY="-1018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BCE2AA-07ED-4A7B-A383-B47FCE9A195B}" type="pres">
      <dgm:prSet presAssocID="{1B577020-063C-41BC-BDDA-DB625A94000F}" presName="aSpace" presStyleCnt="0"/>
      <dgm:spPr/>
    </dgm:pt>
    <dgm:pt modelId="{4C976FE1-6546-46D1-BE87-6702655BEFF8}" type="pres">
      <dgm:prSet presAssocID="{99DA906F-982C-4BA4-82A9-7A3009A983F7}" presName="aNode" presStyleLbl="fgAcc1" presStyleIdx="6" presStyleCnt="10" custLinFactY="-925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CA9BEB-9069-4206-931E-0B7062C7E039}" type="pres">
      <dgm:prSet presAssocID="{99DA906F-982C-4BA4-82A9-7A3009A983F7}" presName="aSpace" presStyleCnt="0"/>
      <dgm:spPr/>
    </dgm:pt>
    <dgm:pt modelId="{58BFD4CC-D469-4EDD-9B04-BA3064364F27}" type="pres">
      <dgm:prSet presAssocID="{58E1BAEF-5A86-4265-9628-AA86C3A72C5C}" presName="aNode" presStyleLbl="fgAcc1" presStyleIdx="7" presStyleCnt="10" custLinFactY="-831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3D5BC-2DE2-40BD-BC4D-C86394CF7E20}" type="pres">
      <dgm:prSet presAssocID="{58E1BAEF-5A86-4265-9628-AA86C3A72C5C}" presName="aSpace" presStyleCnt="0"/>
      <dgm:spPr/>
    </dgm:pt>
    <dgm:pt modelId="{C777FD62-01E7-4574-91C1-02E6713E866D}" type="pres">
      <dgm:prSet presAssocID="{8F237649-B587-41F7-AA10-0183FB86C267}" presName="aNode" presStyleLbl="fgAcc1" presStyleIdx="8" presStyleCnt="10" custLinFactY="-7382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20CA3C-D0E6-48D8-BFA9-64C8A53B9EF6}" type="pres">
      <dgm:prSet presAssocID="{8F237649-B587-41F7-AA10-0183FB86C267}" presName="aSpace" presStyleCnt="0"/>
      <dgm:spPr/>
    </dgm:pt>
    <dgm:pt modelId="{BEF47A46-4A01-4D39-A929-4EF47F111E31}" type="pres">
      <dgm:prSet presAssocID="{605713D5-8C85-42B7-8C37-95BC24945D6E}" presName="aNode" presStyleLbl="fgAcc1" presStyleIdx="9" presStyleCnt="10" custLinFactY="-6447" custLinFactNeighborX="1709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A0146-368F-4DDF-B83C-96365B0BF4AB}" type="pres">
      <dgm:prSet presAssocID="{605713D5-8C85-42B7-8C37-95BC24945D6E}" presName="aSpace" presStyleCnt="0"/>
      <dgm:spPr/>
    </dgm:pt>
  </dgm:ptLst>
  <dgm:cxnLst>
    <dgm:cxn modelId="{97BF8312-8AB7-4393-8D09-0A3D1339640A}" srcId="{9DBDC60D-ED55-4883-B6D1-C09046FCDF34}" destId="{605713D5-8C85-42B7-8C37-95BC24945D6E}" srcOrd="9" destOrd="0" parTransId="{48F8FB87-20E7-4813-A1C0-72BE6AEB2413}" sibTransId="{AC3AE417-B312-4DEE-B245-A26C9F3198F1}"/>
    <dgm:cxn modelId="{4943930A-6A1C-422E-B4F9-6A56C4A748C4}" type="presOf" srcId="{99DA906F-982C-4BA4-82A9-7A3009A983F7}" destId="{4C976FE1-6546-46D1-BE87-6702655BEFF8}" srcOrd="0" destOrd="0" presId="urn:microsoft.com/office/officeart/2005/8/layout/pyramid2"/>
    <dgm:cxn modelId="{D5609879-52BB-43BD-A7DD-C239E84574F5}" type="presOf" srcId="{9DBDC60D-ED55-4883-B6D1-C09046FCDF34}" destId="{335EE724-1B87-499B-8F91-354ED912FAEA}" srcOrd="0" destOrd="0" presId="urn:microsoft.com/office/officeart/2005/8/layout/pyramid2"/>
    <dgm:cxn modelId="{D10DCC93-FE38-42E2-9467-CFD476D86808}" type="presOf" srcId="{605713D5-8C85-42B7-8C37-95BC24945D6E}" destId="{BEF47A46-4A01-4D39-A929-4EF47F111E31}" srcOrd="0" destOrd="0" presId="urn:microsoft.com/office/officeart/2005/8/layout/pyramid2"/>
    <dgm:cxn modelId="{F54F9365-6687-47AF-895C-AC038CA00823}" srcId="{9DBDC60D-ED55-4883-B6D1-C09046FCDF34}" destId="{D994B45C-8B77-424F-B898-7E3206CC3D7E}" srcOrd="2" destOrd="0" parTransId="{3630A764-5AFE-462C-94D5-5AC0084AB986}" sibTransId="{53940ABF-79EE-4537-887E-95F9538711F7}"/>
    <dgm:cxn modelId="{BA64594C-B04A-4677-A962-274B76A7A5CA}" srcId="{9DBDC60D-ED55-4883-B6D1-C09046FCDF34}" destId="{58E1BAEF-5A86-4265-9628-AA86C3A72C5C}" srcOrd="7" destOrd="0" parTransId="{88ED8CE1-F876-45A3-B9D6-070004C20DA0}" sibTransId="{2FC8BF1B-7755-4FFD-9352-41309E3DEE28}"/>
    <dgm:cxn modelId="{DA164559-8F98-48C3-881D-E4C5076AAD30}" srcId="{9DBDC60D-ED55-4883-B6D1-C09046FCDF34}" destId="{EF774850-9FE0-45B9-A972-25BADDCEE45B}" srcOrd="1" destOrd="0" parTransId="{BCF1FB98-882E-46A1-B602-4210F3F499D4}" sibTransId="{69BAF8BA-EE71-4507-ABC3-3DB595BC4D5E}"/>
    <dgm:cxn modelId="{65E04ED7-391B-4217-A79B-00D6BAA897E2}" type="presOf" srcId="{9F60A2B1-93AD-4D35-9FBC-DB3414327EBE}" destId="{434B3D92-52B5-419D-B3E1-1E27C02CB599}" srcOrd="0" destOrd="0" presId="urn:microsoft.com/office/officeart/2005/8/layout/pyramid2"/>
    <dgm:cxn modelId="{53CD7CC5-555A-4DD9-A035-0BA45BF9637A}" srcId="{9DBDC60D-ED55-4883-B6D1-C09046FCDF34}" destId="{1B577020-063C-41BC-BDDA-DB625A94000F}" srcOrd="5" destOrd="0" parTransId="{E9FC4C87-1F79-4B7F-86CD-389403408DF6}" sibTransId="{1E1CD539-1074-4DAE-9159-96A9F5701A09}"/>
    <dgm:cxn modelId="{6BED9409-FA65-4D0E-BDAC-0D1CD46E80FB}" srcId="{9DBDC60D-ED55-4883-B6D1-C09046FCDF34}" destId="{99DA906F-982C-4BA4-82A9-7A3009A983F7}" srcOrd="6" destOrd="0" parTransId="{CA92BDC9-C63F-44D0-BCE9-ED1B8D0F5A81}" sibTransId="{B48C4822-06D3-46A8-96DB-DE1D0C518ED8}"/>
    <dgm:cxn modelId="{1A85C65E-F2C5-4A7D-B1A9-A9E60BD905C3}" type="presOf" srcId="{17F962D0-CB69-44BE-AB59-FCBE2822C5BF}" destId="{EC1E8D52-0405-42C7-B30D-D88214934796}" srcOrd="0" destOrd="0" presId="urn:microsoft.com/office/officeart/2005/8/layout/pyramid2"/>
    <dgm:cxn modelId="{23EB56B5-0D7A-488D-B370-D75374ABD895}" type="presOf" srcId="{EF774850-9FE0-45B9-A972-25BADDCEE45B}" destId="{9CFAF494-9308-4BDC-9844-43C772293175}" srcOrd="0" destOrd="0" presId="urn:microsoft.com/office/officeart/2005/8/layout/pyramid2"/>
    <dgm:cxn modelId="{A84A0405-FF07-4EB1-8EFC-B147DBE4BA47}" type="presOf" srcId="{D994B45C-8B77-424F-B898-7E3206CC3D7E}" destId="{9C214E13-A71C-4A58-ABB7-DADCBF126F92}" srcOrd="0" destOrd="0" presId="urn:microsoft.com/office/officeart/2005/8/layout/pyramid2"/>
    <dgm:cxn modelId="{43BF925C-AF8A-4C3A-8971-5102C272E6EB}" srcId="{9DBDC60D-ED55-4883-B6D1-C09046FCDF34}" destId="{8F237649-B587-41F7-AA10-0183FB86C267}" srcOrd="8" destOrd="0" parTransId="{BF2E7BCD-EB21-4337-919F-BDD61CE2671F}" sibTransId="{F6AF3DB3-42DD-4BDA-B6B8-A040ADE6052B}"/>
    <dgm:cxn modelId="{F5CC7E31-5C40-4750-B7C5-5BF63721EE1B}" srcId="{9DBDC60D-ED55-4883-B6D1-C09046FCDF34}" destId="{9F60A2B1-93AD-4D35-9FBC-DB3414327EBE}" srcOrd="3" destOrd="0" parTransId="{41838E07-DB81-41BA-A445-0D0C5038DC0A}" sibTransId="{21B4BE33-99D4-4D5B-B7AB-ABAD9BE9E896}"/>
    <dgm:cxn modelId="{B791C567-7405-472F-8DDF-064F2DEA645A}" srcId="{9DBDC60D-ED55-4883-B6D1-C09046FCDF34}" destId="{17F962D0-CB69-44BE-AB59-FCBE2822C5BF}" srcOrd="4" destOrd="0" parTransId="{AA202E42-ECF1-4F61-BB40-55EBAAE9BFDB}" sibTransId="{7A725FF9-475D-4A26-845B-6CCC588FD0C4}"/>
    <dgm:cxn modelId="{513A64AD-9326-4AAE-B8B5-FC99574AA1E3}" type="presOf" srcId="{8F237649-B587-41F7-AA10-0183FB86C267}" destId="{C777FD62-01E7-4574-91C1-02E6713E866D}" srcOrd="0" destOrd="0" presId="urn:microsoft.com/office/officeart/2005/8/layout/pyramid2"/>
    <dgm:cxn modelId="{98C582A4-7917-4EDA-A409-4CD5BAFCD2B4}" type="presOf" srcId="{E2532340-6ECE-4ADC-BACA-62808EB76EA9}" destId="{473E3761-1C1A-43CF-9243-D9C2533B9874}" srcOrd="0" destOrd="0" presId="urn:microsoft.com/office/officeart/2005/8/layout/pyramid2"/>
    <dgm:cxn modelId="{2D4B7345-B038-4BAE-A777-4539583EA809}" type="presOf" srcId="{58E1BAEF-5A86-4265-9628-AA86C3A72C5C}" destId="{58BFD4CC-D469-4EDD-9B04-BA3064364F27}" srcOrd="0" destOrd="0" presId="urn:microsoft.com/office/officeart/2005/8/layout/pyramid2"/>
    <dgm:cxn modelId="{340D5188-F566-4E55-8CE7-3E70720A7FC6}" type="presOf" srcId="{1B577020-063C-41BC-BDDA-DB625A94000F}" destId="{8C117B24-BAB7-47AB-BAA6-23642728A3B2}" srcOrd="0" destOrd="0" presId="urn:microsoft.com/office/officeart/2005/8/layout/pyramid2"/>
    <dgm:cxn modelId="{D322AF09-FC32-4256-B7AF-12C1B3390785}" srcId="{9DBDC60D-ED55-4883-B6D1-C09046FCDF34}" destId="{E2532340-6ECE-4ADC-BACA-62808EB76EA9}" srcOrd="0" destOrd="0" parTransId="{EE9BBC43-0968-48C3-B12C-65C7B635A2A4}" sibTransId="{A556A83D-A704-4AC9-8AC0-357E32E0FD5C}"/>
    <dgm:cxn modelId="{22DFE608-0116-4CCF-83C0-B741F4FAC40D}" type="presParOf" srcId="{335EE724-1B87-499B-8F91-354ED912FAEA}" destId="{09697DAC-8510-44EA-B5B5-48EEB881E921}" srcOrd="0" destOrd="0" presId="urn:microsoft.com/office/officeart/2005/8/layout/pyramid2"/>
    <dgm:cxn modelId="{4BBB80FD-5FE0-409B-AF92-E1E7324CFFEE}" type="presParOf" srcId="{335EE724-1B87-499B-8F91-354ED912FAEA}" destId="{63EC4DAA-86D5-48E7-A317-A10468D3DB0D}" srcOrd="1" destOrd="0" presId="urn:microsoft.com/office/officeart/2005/8/layout/pyramid2"/>
    <dgm:cxn modelId="{10E6FC1D-B915-42DB-9028-D650D0F70AFF}" type="presParOf" srcId="{63EC4DAA-86D5-48E7-A317-A10468D3DB0D}" destId="{473E3761-1C1A-43CF-9243-D9C2533B9874}" srcOrd="0" destOrd="0" presId="urn:microsoft.com/office/officeart/2005/8/layout/pyramid2"/>
    <dgm:cxn modelId="{59412243-EFE6-44A0-97AD-3DE5DE044CC7}" type="presParOf" srcId="{63EC4DAA-86D5-48E7-A317-A10468D3DB0D}" destId="{1E050D4E-3328-4394-8A17-2FC0B341233A}" srcOrd="1" destOrd="0" presId="urn:microsoft.com/office/officeart/2005/8/layout/pyramid2"/>
    <dgm:cxn modelId="{6D66E6B7-D782-4923-B486-13EBA1A3BF82}" type="presParOf" srcId="{63EC4DAA-86D5-48E7-A317-A10468D3DB0D}" destId="{9CFAF494-9308-4BDC-9844-43C772293175}" srcOrd="2" destOrd="0" presId="urn:microsoft.com/office/officeart/2005/8/layout/pyramid2"/>
    <dgm:cxn modelId="{E0DF8664-D5A0-459C-BF27-9BABE7C80F16}" type="presParOf" srcId="{63EC4DAA-86D5-48E7-A317-A10468D3DB0D}" destId="{45969CBC-086C-4E86-8012-AA5069343AEE}" srcOrd="3" destOrd="0" presId="urn:microsoft.com/office/officeart/2005/8/layout/pyramid2"/>
    <dgm:cxn modelId="{474AABD0-44AD-4383-BC10-FAA04367012C}" type="presParOf" srcId="{63EC4DAA-86D5-48E7-A317-A10468D3DB0D}" destId="{9C214E13-A71C-4A58-ABB7-DADCBF126F92}" srcOrd="4" destOrd="0" presId="urn:microsoft.com/office/officeart/2005/8/layout/pyramid2"/>
    <dgm:cxn modelId="{454B0F3A-2758-4270-A921-1511B6F97435}" type="presParOf" srcId="{63EC4DAA-86D5-48E7-A317-A10468D3DB0D}" destId="{A8EAB7E0-60F3-49CE-A912-EB542D5D50C2}" srcOrd="5" destOrd="0" presId="urn:microsoft.com/office/officeart/2005/8/layout/pyramid2"/>
    <dgm:cxn modelId="{1C2BB0B2-BFCD-4B07-8C96-A942F59A247B}" type="presParOf" srcId="{63EC4DAA-86D5-48E7-A317-A10468D3DB0D}" destId="{434B3D92-52B5-419D-B3E1-1E27C02CB599}" srcOrd="6" destOrd="0" presId="urn:microsoft.com/office/officeart/2005/8/layout/pyramid2"/>
    <dgm:cxn modelId="{E773CD9B-E9F3-47F9-9470-9033AC9C8A4D}" type="presParOf" srcId="{63EC4DAA-86D5-48E7-A317-A10468D3DB0D}" destId="{41AD01D9-501C-4176-A40C-2702397897BA}" srcOrd="7" destOrd="0" presId="urn:microsoft.com/office/officeart/2005/8/layout/pyramid2"/>
    <dgm:cxn modelId="{EAADAAA5-03D2-4C4F-AC24-CB6B0AC671EF}" type="presParOf" srcId="{63EC4DAA-86D5-48E7-A317-A10468D3DB0D}" destId="{EC1E8D52-0405-42C7-B30D-D88214934796}" srcOrd="8" destOrd="0" presId="urn:microsoft.com/office/officeart/2005/8/layout/pyramid2"/>
    <dgm:cxn modelId="{AA682DA3-927D-4C08-B53E-CCF30D5CDCAC}" type="presParOf" srcId="{63EC4DAA-86D5-48E7-A317-A10468D3DB0D}" destId="{0E0E084A-9622-4271-9305-739CBC9E38FD}" srcOrd="9" destOrd="0" presId="urn:microsoft.com/office/officeart/2005/8/layout/pyramid2"/>
    <dgm:cxn modelId="{85D1F778-E1A9-4AA6-8703-02C0667670A3}" type="presParOf" srcId="{63EC4DAA-86D5-48E7-A317-A10468D3DB0D}" destId="{8C117B24-BAB7-47AB-BAA6-23642728A3B2}" srcOrd="10" destOrd="0" presId="urn:microsoft.com/office/officeart/2005/8/layout/pyramid2"/>
    <dgm:cxn modelId="{16E16210-765A-41F4-97E5-E2330EF563F1}" type="presParOf" srcId="{63EC4DAA-86D5-48E7-A317-A10468D3DB0D}" destId="{A9BCE2AA-07ED-4A7B-A383-B47FCE9A195B}" srcOrd="11" destOrd="0" presId="urn:microsoft.com/office/officeart/2005/8/layout/pyramid2"/>
    <dgm:cxn modelId="{6B64A200-8BFD-48A2-A582-3F16761185B9}" type="presParOf" srcId="{63EC4DAA-86D5-48E7-A317-A10468D3DB0D}" destId="{4C976FE1-6546-46D1-BE87-6702655BEFF8}" srcOrd="12" destOrd="0" presId="urn:microsoft.com/office/officeart/2005/8/layout/pyramid2"/>
    <dgm:cxn modelId="{6034ED9D-1FC0-40C9-AA1B-DADA9BA99250}" type="presParOf" srcId="{63EC4DAA-86D5-48E7-A317-A10468D3DB0D}" destId="{B1CA9BEB-9069-4206-931E-0B7062C7E039}" srcOrd="13" destOrd="0" presId="urn:microsoft.com/office/officeart/2005/8/layout/pyramid2"/>
    <dgm:cxn modelId="{A1D97EF5-0266-43DE-A6CE-C73AAB06C529}" type="presParOf" srcId="{63EC4DAA-86D5-48E7-A317-A10468D3DB0D}" destId="{58BFD4CC-D469-4EDD-9B04-BA3064364F27}" srcOrd="14" destOrd="0" presId="urn:microsoft.com/office/officeart/2005/8/layout/pyramid2"/>
    <dgm:cxn modelId="{0F673FC1-A149-4604-BEAF-320FF20CC3ED}" type="presParOf" srcId="{63EC4DAA-86D5-48E7-A317-A10468D3DB0D}" destId="{6B73D5BC-2DE2-40BD-BC4D-C86394CF7E20}" srcOrd="15" destOrd="0" presId="urn:microsoft.com/office/officeart/2005/8/layout/pyramid2"/>
    <dgm:cxn modelId="{E9961356-D064-4551-A189-387F50E207AB}" type="presParOf" srcId="{63EC4DAA-86D5-48E7-A317-A10468D3DB0D}" destId="{C777FD62-01E7-4574-91C1-02E6713E866D}" srcOrd="16" destOrd="0" presId="urn:microsoft.com/office/officeart/2005/8/layout/pyramid2"/>
    <dgm:cxn modelId="{83C377B1-2BC2-460E-9AF1-82E48E809004}" type="presParOf" srcId="{63EC4DAA-86D5-48E7-A317-A10468D3DB0D}" destId="{B720CA3C-D0E6-48D8-BFA9-64C8A53B9EF6}" srcOrd="17" destOrd="0" presId="urn:microsoft.com/office/officeart/2005/8/layout/pyramid2"/>
    <dgm:cxn modelId="{D597A0E3-F07E-4701-BA36-004940206844}" type="presParOf" srcId="{63EC4DAA-86D5-48E7-A317-A10468D3DB0D}" destId="{BEF47A46-4A01-4D39-A929-4EF47F111E31}" srcOrd="18" destOrd="0" presId="urn:microsoft.com/office/officeart/2005/8/layout/pyramid2"/>
    <dgm:cxn modelId="{70FF57A3-C2DC-41BA-B1EF-F3574498511C}" type="presParOf" srcId="{63EC4DAA-86D5-48E7-A317-A10468D3DB0D}" destId="{8B1A0146-368F-4DDF-B83C-96365B0BF4AB}" srcOrd="1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697DAC-8510-44EA-B5B5-48EEB881E921}">
      <dsp:nvSpPr>
        <dsp:cNvPr id="0" name=""/>
        <dsp:cNvSpPr/>
      </dsp:nvSpPr>
      <dsp:spPr>
        <a:xfrm>
          <a:off x="72499" y="0"/>
          <a:ext cx="2817704" cy="4464496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E3761-1C1A-43CF-9243-D9C2533B9874}">
      <dsp:nvSpPr>
        <dsp:cNvPr id="0" name=""/>
        <dsp:cNvSpPr/>
      </dsp:nvSpPr>
      <dsp:spPr>
        <a:xfrm>
          <a:off x="1408852" y="459832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3</a:t>
          </a:r>
          <a:endParaRPr lang="cs-CZ" sz="1300" kern="1200" dirty="0"/>
        </a:p>
      </dsp:txBody>
      <dsp:txXfrm>
        <a:off x="1424346" y="475326"/>
        <a:ext cx="1800519" cy="286409"/>
      </dsp:txXfrm>
    </dsp:sp>
    <dsp:sp modelId="{9CFAF494-9308-4BDC-9844-43C772293175}">
      <dsp:nvSpPr>
        <dsp:cNvPr id="0" name=""/>
        <dsp:cNvSpPr/>
      </dsp:nvSpPr>
      <dsp:spPr>
        <a:xfrm>
          <a:off x="1408852" y="78723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5</a:t>
          </a:r>
          <a:endParaRPr lang="cs-CZ" sz="1300" kern="1200" dirty="0"/>
        </a:p>
      </dsp:txBody>
      <dsp:txXfrm>
        <a:off x="1424346" y="802724"/>
        <a:ext cx="1800519" cy="286409"/>
      </dsp:txXfrm>
    </dsp:sp>
    <dsp:sp modelId="{9C214E13-A71C-4A58-ABB7-DADCBF126F92}">
      <dsp:nvSpPr>
        <dsp:cNvPr id="0" name=""/>
        <dsp:cNvSpPr/>
      </dsp:nvSpPr>
      <dsp:spPr>
        <a:xfrm>
          <a:off x="1408852" y="1096075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.4</a:t>
          </a:r>
          <a:endParaRPr lang="cs-CZ" sz="1300" kern="1200" dirty="0"/>
        </a:p>
      </dsp:txBody>
      <dsp:txXfrm>
        <a:off x="1424346" y="1111569"/>
        <a:ext cx="1800519" cy="286409"/>
      </dsp:txXfrm>
    </dsp:sp>
    <dsp:sp modelId="{434B3D92-52B5-419D-B3E1-1E27C02CB599}">
      <dsp:nvSpPr>
        <dsp:cNvPr id="0" name=""/>
        <dsp:cNvSpPr/>
      </dsp:nvSpPr>
      <dsp:spPr>
        <a:xfrm>
          <a:off x="1408852" y="144015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7</a:t>
          </a:r>
          <a:endParaRPr lang="cs-CZ" sz="1300" kern="1200" dirty="0"/>
        </a:p>
      </dsp:txBody>
      <dsp:txXfrm>
        <a:off x="1424346" y="1455653"/>
        <a:ext cx="1800519" cy="286409"/>
      </dsp:txXfrm>
    </dsp:sp>
    <dsp:sp modelId="{EC1E8D52-0405-42C7-B30D-D88214934796}">
      <dsp:nvSpPr>
        <dsp:cNvPr id="0" name=""/>
        <dsp:cNvSpPr/>
      </dsp:nvSpPr>
      <dsp:spPr>
        <a:xfrm>
          <a:off x="1408852" y="180019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.9</a:t>
          </a:r>
          <a:endParaRPr lang="cs-CZ" sz="1300" kern="1200" dirty="0"/>
        </a:p>
      </dsp:txBody>
      <dsp:txXfrm>
        <a:off x="1424346" y="1815693"/>
        <a:ext cx="1800519" cy="286409"/>
      </dsp:txXfrm>
    </dsp:sp>
    <dsp:sp modelId="{8C117B24-BAB7-47AB-BAA6-23642728A3B2}">
      <dsp:nvSpPr>
        <dsp:cNvPr id="0" name=""/>
        <dsp:cNvSpPr/>
      </dsp:nvSpPr>
      <dsp:spPr>
        <a:xfrm>
          <a:off x="1408852" y="216023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1</a:t>
          </a:r>
          <a:endParaRPr lang="cs-CZ" sz="1300" kern="1200" dirty="0"/>
        </a:p>
      </dsp:txBody>
      <dsp:txXfrm>
        <a:off x="1424346" y="2175733"/>
        <a:ext cx="1800519" cy="286409"/>
      </dsp:txXfrm>
    </dsp:sp>
    <dsp:sp modelId="{4C976FE1-6546-46D1-BE87-6702655BEFF8}">
      <dsp:nvSpPr>
        <dsp:cNvPr id="0" name=""/>
        <dsp:cNvSpPr/>
      </dsp:nvSpPr>
      <dsp:spPr>
        <a:xfrm>
          <a:off x="1408852" y="252028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10</a:t>
          </a:r>
          <a:endParaRPr lang="cs-CZ" sz="1300" kern="1200" dirty="0"/>
        </a:p>
      </dsp:txBody>
      <dsp:txXfrm>
        <a:off x="1424346" y="2535774"/>
        <a:ext cx="1800519" cy="286409"/>
      </dsp:txXfrm>
    </dsp:sp>
    <dsp:sp modelId="{58BFD4CC-D469-4EDD-9B04-BA3064364F27}">
      <dsp:nvSpPr>
        <dsp:cNvPr id="0" name=""/>
        <dsp:cNvSpPr/>
      </dsp:nvSpPr>
      <dsp:spPr>
        <a:xfrm>
          <a:off x="1408852" y="288032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2</a:t>
          </a:r>
          <a:endParaRPr lang="cs-CZ" sz="1300" kern="1200" dirty="0"/>
        </a:p>
      </dsp:txBody>
      <dsp:txXfrm>
        <a:off x="1424346" y="2895814"/>
        <a:ext cx="1800519" cy="286409"/>
      </dsp:txXfrm>
    </dsp:sp>
    <dsp:sp modelId="{C777FD62-01E7-4574-91C1-02E6713E866D}">
      <dsp:nvSpPr>
        <dsp:cNvPr id="0" name=""/>
        <dsp:cNvSpPr/>
      </dsp:nvSpPr>
      <dsp:spPr>
        <a:xfrm>
          <a:off x="1408852" y="324036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6</a:t>
          </a:r>
          <a:endParaRPr lang="cs-CZ" sz="1300" kern="1200" dirty="0"/>
        </a:p>
      </dsp:txBody>
      <dsp:txXfrm>
        <a:off x="1424346" y="3255854"/>
        <a:ext cx="1800519" cy="286409"/>
      </dsp:txXfrm>
    </dsp:sp>
    <dsp:sp modelId="{BEF47A46-4A01-4D39-A929-4EF47F111E31}">
      <dsp:nvSpPr>
        <dsp:cNvPr id="0" name=""/>
        <dsp:cNvSpPr/>
      </dsp:nvSpPr>
      <dsp:spPr>
        <a:xfrm>
          <a:off x="1408852" y="360040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8</a:t>
          </a:r>
          <a:endParaRPr lang="cs-CZ" sz="1300" kern="1200" dirty="0"/>
        </a:p>
      </dsp:txBody>
      <dsp:txXfrm>
        <a:off x="1424346" y="3615894"/>
        <a:ext cx="1800519" cy="2864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697DAC-8510-44EA-B5B5-48EEB881E921}">
      <dsp:nvSpPr>
        <dsp:cNvPr id="0" name=""/>
        <dsp:cNvSpPr/>
      </dsp:nvSpPr>
      <dsp:spPr>
        <a:xfrm>
          <a:off x="72499" y="0"/>
          <a:ext cx="2817704" cy="4464496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E3761-1C1A-43CF-9243-D9C2533B9874}">
      <dsp:nvSpPr>
        <dsp:cNvPr id="0" name=""/>
        <dsp:cNvSpPr/>
      </dsp:nvSpPr>
      <dsp:spPr>
        <a:xfrm>
          <a:off x="1408852" y="459832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3</a:t>
          </a:r>
          <a:endParaRPr lang="cs-CZ" sz="1300" kern="1200" dirty="0"/>
        </a:p>
      </dsp:txBody>
      <dsp:txXfrm>
        <a:off x="1424346" y="475326"/>
        <a:ext cx="1800519" cy="286409"/>
      </dsp:txXfrm>
    </dsp:sp>
    <dsp:sp modelId="{9CFAF494-9308-4BDC-9844-43C772293175}">
      <dsp:nvSpPr>
        <dsp:cNvPr id="0" name=""/>
        <dsp:cNvSpPr/>
      </dsp:nvSpPr>
      <dsp:spPr>
        <a:xfrm>
          <a:off x="1408852" y="78723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5</a:t>
          </a:r>
          <a:endParaRPr lang="cs-CZ" sz="1300" kern="1200" dirty="0"/>
        </a:p>
      </dsp:txBody>
      <dsp:txXfrm>
        <a:off x="1424346" y="802724"/>
        <a:ext cx="1800519" cy="286409"/>
      </dsp:txXfrm>
    </dsp:sp>
    <dsp:sp modelId="{9C214E13-A71C-4A58-ABB7-DADCBF126F92}">
      <dsp:nvSpPr>
        <dsp:cNvPr id="0" name=""/>
        <dsp:cNvSpPr/>
      </dsp:nvSpPr>
      <dsp:spPr>
        <a:xfrm>
          <a:off x="1408852" y="1096075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.4</a:t>
          </a:r>
          <a:endParaRPr lang="cs-CZ" sz="1300" kern="1200" dirty="0"/>
        </a:p>
      </dsp:txBody>
      <dsp:txXfrm>
        <a:off x="1424346" y="1111569"/>
        <a:ext cx="1800519" cy="286409"/>
      </dsp:txXfrm>
    </dsp:sp>
    <dsp:sp modelId="{434B3D92-52B5-419D-B3E1-1E27C02CB599}">
      <dsp:nvSpPr>
        <dsp:cNvPr id="0" name=""/>
        <dsp:cNvSpPr/>
      </dsp:nvSpPr>
      <dsp:spPr>
        <a:xfrm>
          <a:off x="1408852" y="144015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7</a:t>
          </a:r>
          <a:endParaRPr lang="cs-CZ" sz="1300" kern="1200" dirty="0"/>
        </a:p>
      </dsp:txBody>
      <dsp:txXfrm>
        <a:off x="1424346" y="1455653"/>
        <a:ext cx="1800519" cy="286409"/>
      </dsp:txXfrm>
    </dsp:sp>
    <dsp:sp modelId="{EC1E8D52-0405-42C7-B30D-D88214934796}">
      <dsp:nvSpPr>
        <dsp:cNvPr id="0" name=""/>
        <dsp:cNvSpPr/>
      </dsp:nvSpPr>
      <dsp:spPr>
        <a:xfrm>
          <a:off x="1408852" y="180019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.9</a:t>
          </a:r>
          <a:endParaRPr lang="cs-CZ" sz="1300" kern="1200" dirty="0"/>
        </a:p>
      </dsp:txBody>
      <dsp:txXfrm>
        <a:off x="1424346" y="1815693"/>
        <a:ext cx="1800519" cy="286409"/>
      </dsp:txXfrm>
    </dsp:sp>
    <dsp:sp modelId="{8C117B24-BAB7-47AB-BAA6-23642728A3B2}">
      <dsp:nvSpPr>
        <dsp:cNvPr id="0" name=""/>
        <dsp:cNvSpPr/>
      </dsp:nvSpPr>
      <dsp:spPr>
        <a:xfrm>
          <a:off x="1408852" y="2160239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1</a:t>
          </a:r>
          <a:endParaRPr lang="cs-CZ" sz="1300" kern="1200" dirty="0"/>
        </a:p>
      </dsp:txBody>
      <dsp:txXfrm>
        <a:off x="1424346" y="2175733"/>
        <a:ext cx="1800519" cy="286409"/>
      </dsp:txXfrm>
    </dsp:sp>
    <dsp:sp modelId="{4C976FE1-6546-46D1-BE87-6702655BEFF8}">
      <dsp:nvSpPr>
        <dsp:cNvPr id="0" name=""/>
        <dsp:cNvSpPr/>
      </dsp:nvSpPr>
      <dsp:spPr>
        <a:xfrm>
          <a:off x="1408852" y="252028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10</a:t>
          </a:r>
          <a:endParaRPr lang="cs-CZ" sz="1300" kern="1200" dirty="0"/>
        </a:p>
      </dsp:txBody>
      <dsp:txXfrm>
        <a:off x="1424346" y="2535774"/>
        <a:ext cx="1800519" cy="286409"/>
      </dsp:txXfrm>
    </dsp:sp>
    <dsp:sp modelId="{58BFD4CC-D469-4EDD-9B04-BA3064364F27}">
      <dsp:nvSpPr>
        <dsp:cNvPr id="0" name=""/>
        <dsp:cNvSpPr/>
      </dsp:nvSpPr>
      <dsp:spPr>
        <a:xfrm>
          <a:off x="1408852" y="288032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2</a:t>
          </a:r>
          <a:endParaRPr lang="cs-CZ" sz="1300" kern="1200" dirty="0"/>
        </a:p>
      </dsp:txBody>
      <dsp:txXfrm>
        <a:off x="1424346" y="2895814"/>
        <a:ext cx="1800519" cy="286409"/>
      </dsp:txXfrm>
    </dsp:sp>
    <dsp:sp modelId="{C777FD62-01E7-4574-91C1-02E6713E866D}">
      <dsp:nvSpPr>
        <dsp:cNvPr id="0" name=""/>
        <dsp:cNvSpPr/>
      </dsp:nvSpPr>
      <dsp:spPr>
        <a:xfrm>
          <a:off x="1408852" y="324036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6</a:t>
          </a:r>
          <a:endParaRPr lang="cs-CZ" sz="1300" kern="1200" dirty="0"/>
        </a:p>
      </dsp:txBody>
      <dsp:txXfrm>
        <a:off x="1424346" y="3255854"/>
        <a:ext cx="1800519" cy="286409"/>
      </dsp:txXfrm>
    </dsp:sp>
    <dsp:sp modelId="{BEF47A46-4A01-4D39-A929-4EF47F111E31}">
      <dsp:nvSpPr>
        <dsp:cNvPr id="0" name=""/>
        <dsp:cNvSpPr/>
      </dsp:nvSpPr>
      <dsp:spPr>
        <a:xfrm>
          <a:off x="1408852" y="3600400"/>
          <a:ext cx="1831507" cy="317397"/>
        </a:xfrm>
        <a:prstGeom prst="round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. 8</a:t>
          </a:r>
          <a:endParaRPr lang="cs-CZ" sz="1300" kern="1200" dirty="0"/>
        </a:p>
      </dsp:txBody>
      <dsp:txXfrm>
        <a:off x="1424346" y="3615894"/>
        <a:ext cx="1800519" cy="286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65027-519C-4093-8434-DFB3817A89C7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1D9BD7-54E2-4CCF-8416-27B219D4E4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362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43B5-8C4F-4C3A-B223-8C93322F21B3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129B-06A8-45CE-A7AF-CCFF4A78179B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D702-4FE0-4137-B3D4-C0738FD48B06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06C3-E1AD-458D-9506-EEB8914DD142}" type="datetime1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8354-2EE1-4A59-9A15-88C2A9B00866}" type="datetime1">
              <a:rPr lang="cs-CZ" smtClean="0"/>
              <a:t>1.6.2013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7EA3-D9C5-4EDF-B12E-C0CBF1522334}" type="datetime1">
              <a:rPr lang="cs-CZ" smtClean="0"/>
              <a:t>1.6.2013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73835-41E9-49EE-BE65-6F6491880B9B}" type="datetime1">
              <a:rPr lang="cs-CZ" smtClean="0"/>
              <a:t>1.6.2013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2E015-D4D7-4BD9-B1C8-F66517491E2E}" type="datetime1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CD9D6-0EC9-44AB-BEE9-32813E9DF712}" type="datetime1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0A0CA-6658-498D-9AC5-6C3454458701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6207D-1E63-40B6-BCF4-339D4FD21CF7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7B83B5C-B1A7-427B-B97C-B5971D31B908}" type="datetime1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BB0FE83-05CA-4777-8D5D-FBD66EDDF50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3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 txBox="1">
            <a:spLocks/>
          </p:cNvSpPr>
          <p:nvPr/>
        </p:nvSpPr>
        <p:spPr>
          <a:xfrm>
            <a:off x="395536" y="692696"/>
            <a:ext cx="8352928" cy="95410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VY_32_INOVACE_04_PROCVIČOVÁNÍ 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NÁSOBILKY II.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Zástupný symbol pro zápatí 12"/>
          <p:cNvSpPr>
            <a:spLocks noGrp="1"/>
          </p:cNvSpPr>
          <p:nvPr/>
        </p:nvSpPr>
        <p:spPr>
          <a:xfrm>
            <a:off x="1331640" y="2322806"/>
            <a:ext cx="6732636" cy="1440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Autorem materiálu a všech jeho částí, není-li uvedeno jinak, je Mgr. Marie Nováková, financováno z ESF a státního rozpočtu.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182677"/>
            <a:ext cx="3452732" cy="12183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059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 noGrp="1"/>
          </p:cNvSpPr>
          <p:nvPr>
            <p:ph type="title"/>
          </p:nvPr>
        </p:nvSpPr>
        <p:spPr>
          <a:xfrm>
            <a:off x="-346839" y="404664"/>
            <a:ext cx="8954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VY_32_INOVACE_04_PROCVIČOVÁNÍ </a:t>
            </a:r>
            <a:r>
              <a:rPr lang="cs-CZ" sz="2800" dirty="0" smtClean="0"/>
              <a:t>NÁSOBILKY II.</a:t>
            </a:r>
            <a:endParaRPr lang="cs-CZ" sz="2800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814834860"/>
              </p:ext>
            </p:extLst>
          </p:nvPr>
        </p:nvGraphicFramePr>
        <p:xfrm>
          <a:off x="1926627" y="1268760"/>
          <a:ext cx="324036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Obdélník 11"/>
          <p:cNvSpPr/>
          <p:nvPr/>
        </p:nvSpPr>
        <p:spPr>
          <a:xfrm>
            <a:off x="2700593" y="3405052"/>
            <a:ext cx="590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5456161" y="4823299"/>
            <a:ext cx="1831507" cy="317397"/>
            <a:chOff x="1408852" y="459832"/>
            <a:chExt cx="1831507" cy="317397"/>
          </a:xfrm>
        </p:grpSpPr>
        <p:sp>
          <p:nvSpPr>
            <p:cNvPr id="14" name="Zaoblený obdélník 13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27</a:t>
              </a:r>
              <a:endParaRPr lang="cs-CZ" sz="1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5440667" y="4478853"/>
            <a:ext cx="1831507" cy="317397"/>
            <a:chOff x="1408852" y="459832"/>
            <a:chExt cx="1831507" cy="317397"/>
          </a:xfrm>
        </p:grpSpPr>
        <p:sp>
          <p:nvSpPr>
            <p:cNvPr id="17" name="Zaoblený obdélník 16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21</a:t>
              </a:r>
              <a:endParaRPr lang="cs-CZ" sz="1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425173" y="4117735"/>
            <a:ext cx="1831507" cy="317397"/>
            <a:chOff x="1408852" y="459832"/>
            <a:chExt cx="1831507" cy="317397"/>
          </a:xfrm>
        </p:grpSpPr>
        <p:sp>
          <p:nvSpPr>
            <p:cNvPr id="20" name="Zaoblený obdélník 19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30</a:t>
              </a:r>
              <a:endParaRPr lang="cs-CZ" sz="1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409679" y="3775248"/>
            <a:ext cx="1831507" cy="317397"/>
            <a:chOff x="1408852" y="459832"/>
            <a:chExt cx="1831507" cy="317397"/>
          </a:xfrm>
        </p:grpSpPr>
        <p:sp>
          <p:nvSpPr>
            <p:cNvPr id="23" name="Zaoblený obdélník 22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3</a:t>
              </a:r>
              <a:endParaRPr lang="cs-CZ" sz="1400" dirty="0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5394185" y="3405052"/>
            <a:ext cx="1831507" cy="317397"/>
            <a:chOff x="1408852" y="459832"/>
            <a:chExt cx="1831507" cy="317397"/>
          </a:xfrm>
        </p:grpSpPr>
        <p:sp>
          <p:nvSpPr>
            <p:cNvPr id="26" name="Zaoblený obdélník 25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18</a:t>
              </a:r>
              <a:endParaRPr lang="cs-CZ" sz="1400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5394016" y="2719170"/>
            <a:ext cx="1831507" cy="317397"/>
            <a:chOff x="1408852" y="459832"/>
            <a:chExt cx="1831507" cy="317397"/>
          </a:xfrm>
        </p:grpSpPr>
        <p:sp>
          <p:nvSpPr>
            <p:cNvPr id="29" name="Zaoblený obdélník 28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24</a:t>
              </a:r>
              <a:endParaRPr lang="cs-CZ" sz="1400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5341957" y="2040742"/>
            <a:ext cx="1831507" cy="317397"/>
            <a:chOff x="1408852" y="459832"/>
            <a:chExt cx="1831507" cy="317397"/>
          </a:xfrm>
        </p:grpSpPr>
        <p:sp>
          <p:nvSpPr>
            <p:cNvPr id="32" name="Zaoblený obdélník 31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9</a:t>
              </a:r>
              <a:endParaRPr lang="cs-CZ" sz="1400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341957" y="1723345"/>
            <a:ext cx="1831507" cy="317397"/>
            <a:chOff x="1408852" y="459832"/>
            <a:chExt cx="1831507" cy="317397"/>
          </a:xfrm>
        </p:grpSpPr>
        <p:sp>
          <p:nvSpPr>
            <p:cNvPr id="35" name="Zaoblený obdélník 34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12</a:t>
              </a:r>
              <a:endParaRPr lang="cs-CZ" sz="1400" dirty="0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5394184" y="3058769"/>
            <a:ext cx="1831507" cy="317397"/>
            <a:chOff x="1408852" y="459832"/>
            <a:chExt cx="1831507" cy="317397"/>
          </a:xfrm>
        </p:grpSpPr>
        <p:sp>
          <p:nvSpPr>
            <p:cNvPr id="38" name="Zaoblený obdélník 37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 smtClean="0"/>
                <a:t>= 6</a:t>
              </a:r>
              <a:endParaRPr lang="cs-CZ" sz="1400" dirty="0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5306888" y="2383448"/>
            <a:ext cx="1887816" cy="335722"/>
            <a:chOff x="1418163" y="372014"/>
            <a:chExt cx="1887816" cy="335722"/>
          </a:xfrm>
        </p:grpSpPr>
        <p:sp>
          <p:nvSpPr>
            <p:cNvPr id="41" name="Zaoblený obdélník 40"/>
            <p:cNvSpPr/>
            <p:nvPr/>
          </p:nvSpPr>
          <p:spPr>
            <a:xfrm>
              <a:off x="1474472" y="372014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Zaoblený obdélník 4"/>
            <p:cNvSpPr/>
            <p:nvPr/>
          </p:nvSpPr>
          <p:spPr>
            <a:xfrm>
              <a:off x="1418163" y="421327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dirty="0"/>
                <a:t> </a:t>
              </a:r>
              <a:r>
                <a:rPr lang="cs-CZ" sz="1400" dirty="0" smtClean="0"/>
                <a:t>  = 15</a:t>
              </a:r>
              <a:endParaRPr lang="cs-CZ" sz="1400" dirty="0"/>
            </a:p>
          </p:txBody>
        </p:sp>
      </p:grpSp>
      <p:sp>
        <p:nvSpPr>
          <p:cNvPr id="43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-4246" y="6336493"/>
            <a:ext cx="7847607" cy="36512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077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540756" y="179348"/>
            <a:ext cx="5310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VY_32_INOVACE_04_PROCVIČOVÁNÍ </a:t>
            </a:r>
            <a:r>
              <a:rPr lang="cs-CZ" dirty="0" smtClean="0"/>
              <a:t>NÁSOBILKY II.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5027" y="2433462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9188" y="3080465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5027" y="5301208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329044" y="1053152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397" y="1094254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19188" y="1772816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15027" y="4581128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19188" y="3838857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333094" y="1654593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333094" y="2276432"/>
            <a:ext cx="1851458" cy="541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5527677" y="426153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8432827" y="2276432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7828403" y="333190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28536" y="491215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5350915" y="4769562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6025021" y="551571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8576843" y="188436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eselý obličej 29"/>
          <p:cNvSpPr/>
          <p:nvPr/>
        </p:nvSpPr>
        <p:spPr>
          <a:xfrm>
            <a:off x="7373777" y="512859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eselý obličej 30"/>
          <p:cNvSpPr/>
          <p:nvPr/>
        </p:nvSpPr>
        <p:spPr>
          <a:xfrm>
            <a:off x="6882747" y="445605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eselý obličej 31"/>
          <p:cNvSpPr/>
          <p:nvPr/>
        </p:nvSpPr>
        <p:spPr>
          <a:xfrm>
            <a:off x="4713088" y="477972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eselý obličej 32"/>
          <p:cNvSpPr/>
          <p:nvPr/>
        </p:nvSpPr>
        <p:spPr>
          <a:xfrm>
            <a:off x="8420192" y="371380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eselý obličej 33"/>
          <p:cNvSpPr/>
          <p:nvPr/>
        </p:nvSpPr>
        <p:spPr>
          <a:xfrm>
            <a:off x="8855968" y="135388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eselý obličej 34"/>
          <p:cNvSpPr/>
          <p:nvPr/>
        </p:nvSpPr>
        <p:spPr>
          <a:xfrm>
            <a:off x="8564208" y="297079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eselý obličej 35"/>
          <p:cNvSpPr/>
          <p:nvPr/>
        </p:nvSpPr>
        <p:spPr>
          <a:xfrm>
            <a:off x="7101862" y="302697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eselý obličej 36"/>
          <p:cNvSpPr/>
          <p:nvPr/>
        </p:nvSpPr>
        <p:spPr>
          <a:xfrm>
            <a:off x="7906421" y="510668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eselý obličej 37"/>
          <p:cNvSpPr/>
          <p:nvPr/>
        </p:nvSpPr>
        <p:spPr>
          <a:xfrm>
            <a:off x="8420192" y="468782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eselý obličej 38"/>
          <p:cNvSpPr/>
          <p:nvPr/>
        </p:nvSpPr>
        <p:spPr>
          <a:xfrm>
            <a:off x="7071457" y="396431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eselý obličej 39"/>
          <p:cNvSpPr/>
          <p:nvPr/>
        </p:nvSpPr>
        <p:spPr>
          <a:xfrm>
            <a:off x="7997281" y="2372721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eselý obličej 40"/>
          <p:cNvSpPr/>
          <p:nvPr/>
        </p:nvSpPr>
        <p:spPr>
          <a:xfrm>
            <a:off x="6313053" y="361700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6654838" y="5513099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eselý obličej 42"/>
          <p:cNvSpPr/>
          <p:nvPr/>
        </p:nvSpPr>
        <p:spPr>
          <a:xfrm>
            <a:off x="4420838" y="3061056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eselý obličej 43"/>
          <p:cNvSpPr/>
          <p:nvPr/>
        </p:nvSpPr>
        <p:spPr>
          <a:xfrm>
            <a:off x="7997718" y="283245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eselý obličej 44"/>
          <p:cNvSpPr/>
          <p:nvPr/>
        </p:nvSpPr>
        <p:spPr>
          <a:xfrm>
            <a:off x="5636894" y="345933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eselý obličej 45"/>
          <p:cNvSpPr/>
          <p:nvPr/>
        </p:nvSpPr>
        <p:spPr>
          <a:xfrm>
            <a:off x="6256883" y="3246631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eselý obličej 46"/>
          <p:cNvSpPr/>
          <p:nvPr/>
        </p:nvSpPr>
        <p:spPr>
          <a:xfrm>
            <a:off x="7853265" y="3991462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eselý obličej 47"/>
          <p:cNvSpPr/>
          <p:nvPr/>
        </p:nvSpPr>
        <p:spPr>
          <a:xfrm>
            <a:off x="4226223" y="372063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eselý obličej 48"/>
          <p:cNvSpPr/>
          <p:nvPr/>
        </p:nvSpPr>
        <p:spPr>
          <a:xfrm>
            <a:off x="4932040" y="355534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eselý obličej 49"/>
          <p:cNvSpPr/>
          <p:nvPr/>
        </p:nvSpPr>
        <p:spPr>
          <a:xfrm>
            <a:off x="7245878" y="334753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eselý obličej 50"/>
          <p:cNvSpPr/>
          <p:nvPr/>
        </p:nvSpPr>
        <p:spPr>
          <a:xfrm>
            <a:off x="7389894" y="412913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eselý obličej 51"/>
          <p:cNvSpPr/>
          <p:nvPr/>
        </p:nvSpPr>
        <p:spPr>
          <a:xfrm>
            <a:off x="5114807" y="304055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eselý obličej 52"/>
          <p:cNvSpPr/>
          <p:nvPr/>
        </p:nvSpPr>
        <p:spPr>
          <a:xfrm>
            <a:off x="6654838" y="4132724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eselý obličej 53"/>
          <p:cNvSpPr/>
          <p:nvPr/>
        </p:nvSpPr>
        <p:spPr>
          <a:xfrm>
            <a:off x="4907420" y="5321188"/>
            <a:ext cx="299479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eselý obličej 54"/>
          <p:cNvSpPr/>
          <p:nvPr/>
        </p:nvSpPr>
        <p:spPr>
          <a:xfrm>
            <a:off x="6707409" y="491215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eselý obličej 55"/>
          <p:cNvSpPr/>
          <p:nvPr/>
        </p:nvSpPr>
        <p:spPr>
          <a:xfrm>
            <a:off x="4523944" y="425129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eselý obličej 56"/>
          <p:cNvSpPr/>
          <p:nvPr/>
        </p:nvSpPr>
        <p:spPr>
          <a:xfrm>
            <a:off x="8141734" y="1548409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eselý obličej 57"/>
          <p:cNvSpPr/>
          <p:nvPr/>
        </p:nvSpPr>
        <p:spPr>
          <a:xfrm>
            <a:off x="5206899" y="3943661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eselý obličej 58"/>
          <p:cNvSpPr/>
          <p:nvPr/>
        </p:nvSpPr>
        <p:spPr>
          <a:xfrm>
            <a:off x="5876087" y="3964310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eselý obličej 59"/>
          <p:cNvSpPr/>
          <p:nvPr/>
        </p:nvSpPr>
        <p:spPr>
          <a:xfrm>
            <a:off x="6707409" y="366771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eselý obličej 60"/>
          <p:cNvSpPr/>
          <p:nvPr/>
        </p:nvSpPr>
        <p:spPr>
          <a:xfrm>
            <a:off x="7853216" y="4640343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eselý obličej 61"/>
          <p:cNvSpPr/>
          <p:nvPr/>
        </p:nvSpPr>
        <p:spPr>
          <a:xfrm>
            <a:off x="6172552" y="4445818"/>
            <a:ext cx="288032" cy="3890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1169099" y="548680"/>
            <a:ext cx="5973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Dávej </a:t>
            </a:r>
            <a:r>
              <a:rPr lang="cs-CZ" sz="2000" b="1" cap="all" dirty="0" err="1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smajlíky</a:t>
            </a:r>
            <a:r>
              <a:rPr lang="cs-CZ" sz="2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cs-CZ" sz="2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do </a:t>
            </a:r>
            <a:r>
              <a:rPr lang="cs-CZ" sz="2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krabičky </a:t>
            </a:r>
            <a:r>
              <a:rPr lang="cs-CZ" sz="2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 </a:t>
            </a:r>
            <a:r>
              <a:rPr lang="cs-CZ" sz="2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čtyřech</a:t>
            </a:r>
            <a:endParaRPr lang="cs-CZ" sz="20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2689563" y="1094254"/>
            <a:ext cx="946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10 =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7533910" y="165459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2689563" y="182691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8 =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8349858" y="116921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32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2689563" y="256724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. 4 =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6792189" y="3147242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2753169" y="3162864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. 4 =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7576212" y="257710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2753169" y="4006054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7 =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5397936" y="549573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2762895" y="471809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5 =</a:t>
            </a:r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7661809" y="227341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2816777" y="535266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 . 4 =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7677926" y="5842863"/>
            <a:ext cx="443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6416354" y="1139313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3 =</a:t>
            </a:r>
            <a:endParaRPr lang="cs-CZ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155930" y="549573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6417056" y="2282335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9 =</a:t>
            </a:r>
            <a:endParaRPr lang="cs-CZ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3913553" y="4109684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36</a:t>
            </a:r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6508719" y="1742934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. 4 =</a:t>
            </a:r>
            <a:endParaRPr lang="cs-CZ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3913553" y="491215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84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-4246" y="6336493"/>
            <a:ext cx="7847607" cy="36512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043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83568" y="6309320"/>
            <a:ext cx="7847607" cy="36512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sp>
        <p:nvSpPr>
          <p:cNvPr id="6" name="Nadpis 4"/>
          <p:cNvSpPr txBox="1">
            <a:spLocks noGrp="1"/>
          </p:cNvSpPr>
          <p:nvPr>
            <p:ph type="title"/>
          </p:nvPr>
        </p:nvSpPr>
        <p:spPr>
          <a:xfrm>
            <a:off x="-346839" y="404664"/>
            <a:ext cx="8954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VY_32_INOVACE_04_PROCVIČOVÁNÍ </a:t>
            </a:r>
            <a:r>
              <a:rPr lang="cs-CZ" sz="2800" smtClean="0"/>
              <a:t>NÁSOBILKY II.</a:t>
            </a:r>
            <a:endParaRPr lang="cs-CZ" sz="2800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7932953"/>
              </p:ext>
            </p:extLst>
          </p:nvPr>
        </p:nvGraphicFramePr>
        <p:xfrm>
          <a:off x="1926627" y="1268760"/>
          <a:ext cx="324036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Obdélník 7"/>
          <p:cNvSpPr/>
          <p:nvPr/>
        </p:nvSpPr>
        <p:spPr>
          <a:xfrm>
            <a:off x="2699792" y="3573016"/>
            <a:ext cx="590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5220071" y="2368232"/>
            <a:ext cx="1831507" cy="317397"/>
            <a:chOff x="1408852" y="459832"/>
            <a:chExt cx="1831507" cy="317397"/>
          </a:xfrm>
        </p:grpSpPr>
        <p:sp>
          <p:nvSpPr>
            <p:cNvPr id="16" name="Zaoblený obdélník 15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12</a:t>
              </a:r>
              <a:endParaRPr lang="cs-CZ" sz="13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5235565" y="2695470"/>
            <a:ext cx="1831507" cy="317397"/>
            <a:chOff x="1408852" y="459832"/>
            <a:chExt cx="1831507" cy="317397"/>
          </a:xfrm>
        </p:grpSpPr>
        <p:sp>
          <p:nvSpPr>
            <p:cNvPr id="19" name="Zaoblený obdélník 18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20</a:t>
              </a:r>
              <a:endParaRPr lang="cs-CZ" sz="1300" kern="1200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235565" y="4470216"/>
            <a:ext cx="1831507" cy="317397"/>
            <a:chOff x="1408852" y="459832"/>
            <a:chExt cx="1831507" cy="317397"/>
          </a:xfrm>
        </p:grpSpPr>
        <p:sp>
          <p:nvSpPr>
            <p:cNvPr id="22" name="Zaoblený obdélník 21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16</a:t>
              </a:r>
              <a:endParaRPr lang="cs-CZ" sz="1300" kern="12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5251059" y="3361125"/>
            <a:ext cx="1831507" cy="317397"/>
            <a:chOff x="1408852" y="459832"/>
            <a:chExt cx="1831507" cy="317397"/>
          </a:xfrm>
        </p:grpSpPr>
        <p:sp>
          <p:nvSpPr>
            <p:cNvPr id="25" name="Zaoblený obdélník 24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40</a:t>
              </a:r>
              <a:endParaRPr lang="cs-CZ" sz="1300" kern="1200" dirty="0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268219" y="3734146"/>
            <a:ext cx="1831507" cy="317397"/>
            <a:chOff x="1408852" y="459832"/>
            <a:chExt cx="1831507" cy="317397"/>
          </a:xfrm>
        </p:grpSpPr>
        <p:sp>
          <p:nvSpPr>
            <p:cNvPr id="28" name="Zaoblený obdélník 27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24</a:t>
              </a:r>
              <a:endParaRPr lang="cs-CZ" sz="1300" kern="1200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266552" y="4083030"/>
            <a:ext cx="1831507" cy="317397"/>
            <a:chOff x="1408852" y="459832"/>
            <a:chExt cx="1831507" cy="317397"/>
          </a:xfrm>
        </p:grpSpPr>
        <p:sp>
          <p:nvSpPr>
            <p:cNvPr id="31" name="Zaoblený obdélník 30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32</a:t>
              </a:r>
              <a:endParaRPr lang="cs-CZ" sz="1300" kern="1200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5235565" y="3046136"/>
            <a:ext cx="1831507" cy="317397"/>
            <a:chOff x="1408852" y="459832"/>
            <a:chExt cx="1831507" cy="317397"/>
          </a:xfrm>
        </p:grpSpPr>
        <p:sp>
          <p:nvSpPr>
            <p:cNvPr id="37" name="Zaoblený obdélník 36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28</a:t>
              </a:r>
              <a:endParaRPr lang="cs-CZ" sz="1300" kern="1200" dirty="0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5251058" y="4787613"/>
            <a:ext cx="1831507" cy="317397"/>
            <a:chOff x="1408852" y="459832"/>
            <a:chExt cx="1831507" cy="317397"/>
          </a:xfrm>
        </p:grpSpPr>
        <p:sp>
          <p:nvSpPr>
            <p:cNvPr id="40" name="Zaoblený obdélník 39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36</a:t>
              </a:r>
              <a:endParaRPr lang="cs-CZ" sz="1300" kern="1200" dirty="0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5220071" y="1700808"/>
            <a:ext cx="1831507" cy="317397"/>
            <a:chOff x="1408852" y="459832"/>
            <a:chExt cx="1831507" cy="317397"/>
          </a:xfrm>
        </p:grpSpPr>
        <p:sp>
          <p:nvSpPr>
            <p:cNvPr id="46" name="Zaoblený obdélník 45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4</a:t>
              </a:r>
              <a:endParaRPr lang="cs-CZ" sz="1300" kern="1200" dirty="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5220071" y="2033699"/>
            <a:ext cx="1831507" cy="317397"/>
            <a:chOff x="1408852" y="459832"/>
            <a:chExt cx="1831507" cy="317397"/>
          </a:xfrm>
        </p:grpSpPr>
        <p:sp>
          <p:nvSpPr>
            <p:cNvPr id="49" name="Zaoblený obdélník 48"/>
            <p:cNvSpPr/>
            <p:nvPr/>
          </p:nvSpPr>
          <p:spPr>
            <a:xfrm>
              <a:off x="1408852" y="459832"/>
              <a:ext cx="1831507" cy="317397"/>
            </a:xfrm>
            <a:prstGeom prst="round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0" name="Zaoblený obdélník 4"/>
            <p:cNvSpPr/>
            <p:nvPr/>
          </p:nvSpPr>
          <p:spPr>
            <a:xfrm>
              <a:off x="1424346" y="475326"/>
              <a:ext cx="1800519" cy="2864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300" dirty="0" smtClean="0"/>
                <a:t>= 8</a:t>
              </a:r>
              <a:endParaRPr lang="cs-CZ" sz="1300" kern="1200" dirty="0"/>
            </a:p>
          </p:txBody>
        </p:sp>
      </p:grp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116" y="5661248"/>
            <a:ext cx="1914884" cy="675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26286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180</TotalTime>
  <Words>251</Words>
  <Application>Microsoft Office PowerPoint</Application>
  <PresentationFormat>Předvádění na obrazovce (4:3)</PresentationFormat>
  <Paragraphs>71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Prezentace aplikace PowerPoint</vt:lpstr>
      <vt:lpstr>VY_32_INOVACE_04_PROCVIČOVÁNÍ NÁSOBILKY II.</vt:lpstr>
      <vt:lpstr>Prezentace aplikace PowerPoint</vt:lpstr>
      <vt:lpstr>VY_32_INOVACE_04_PROCVIČOVÁNÍ NÁSOBILKY II.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ref</cp:lastModifiedBy>
  <cp:revision>24</cp:revision>
  <dcterms:created xsi:type="dcterms:W3CDTF">2011-03-25T18:49:30Z</dcterms:created>
  <dcterms:modified xsi:type="dcterms:W3CDTF">2013-06-01T18:39:49Z</dcterms:modified>
</cp:coreProperties>
</file>