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9" r:id="rId3"/>
    <p:sldId id="257" r:id="rId4"/>
    <p:sldId id="259" r:id="rId5"/>
    <p:sldId id="258" r:id="rId6"/>
    <p:sldId id="260" r:id="rId7"/>
    <p:sldId id="273" r:id="rId8"/>
    <p:sldId id="272" r:id="rId9"/>
    <p:sldId id="271" r:id="rId10"/>
    <p:sldId id="261" r:id="rId11"/>
    <p:sldId id="262" r:id="rId12"/>
    <p:sldId id="274" r:id="rId13"/>
    <p:sldId id="264" r:id="rId14"/>
    <p:sldId id="263" r:id="rId15"/>
    <p:sldId id="265" r:id="rId16"/>
    <p:sldId id="266" r:id="rId17"/>
    <p:sldId id="267" r:id="rId18"/>
    <p:sldId id="268" r:id="rId19"/>
    <p:sldId id="269" r:id="rId20"/>
    <p:sldId id="275" r:id="rId21"/>
    <p:sldId id="277" r:id="rId22"/>
    <p:sldId id="278" r:id="rId23"/>
    <p:sldId id="27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054B495-3DAF-49DF-94D6-ABC1120E5FB4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E74A6B0-41C4-4054-A943-91558780A0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babuin.h1.ru/anekdot/100-001.shtml" TargetMode="External"/><Relationship Id="rId2" Type="http://schemas.openxmlformats.org/officeDocument/2006/relationships/hyperlink" Target="http://mults.spb.ru/mults/?id=406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tyden.cz/rubriky/byznys/svet/rusky-magnat-zachranil-pro-svou-vlast-ceburasku_21432.html?showTab=nejnovejs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" y="5130800"/>
            <a:ext cx="91186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70778" y="908720"/>
            <a:ext cx="4142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Šablona 32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39072" y="3068960"/>
            <a:ext cx="66912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VY_32_INOVACE_09_31_Písničky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908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33265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Písničky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556792"/>
            <a:ext cx="7408912" cy="433881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rozšiřující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obohacení, zpestření </a:t>
            </a:r>
            <a:r>
              <a:rPr lang="cs-CZ" dirty="0"/>
              <a:t>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písničky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28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Písničky pro výuku</a:t>
            </a:r>
            <a:br>
              <a:rPr lang="cs-CZ" dirty="0" smtClean="0"/>
            </a:br>
            <a:r>
              <a:rPr lang="cs-CZ" dirty="0" smtClean="0"/>
              <a:t>ruského jazyka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950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UWDINS0I\MP9004384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784976" cy="4176464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ru-RU" sz="5400" b="1" u="sng" dirty="0">
                <a:solidFill>
                  <a:schemeClr val="bg2">
                    <a:lumMod val="25000"/>
                  </a:schemeClr>
                </a:solidFill>
                <a:latin typeface="Comic Sans MS" pitchFamily="66" charset="0"/>
              </a:rPr>
              <a:t>Пусть всегда будет солнце</a:t>
            </a:r>
          </a:p>
          <a:p>
            <a:pPr marL="45720" indent="0" algn="ctr">
              <a:buNone/>
            </a:pPr>
            <a:r>
              <a:rPr lang="ru-RU" sz="4800" b="1" dirty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сл. Л. Ошанин, муз. А. Островский</a:t>
            </a:r>
          </a:p>
          <a:p>
            <a:pPr marL="45720" indent="0" algn="ctr">
              <a:buNone/>
            </a:pPr>
            <a:endParaRPr lang="cs-CZ" sz="5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956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sz="quarter" idx="13"/>
          </p:nvPr>
        </p:nvSpPr>
        <p:spPr>
          <a:xfrm>
            <a:off x="0" y="0"/>
            <a:ext cx="4489703" cy="687600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Солнечный круг, небо вокруг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это рисунок мальчишки.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Нарисовал он на листке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и подписал в уголке:</a:t>
            </a:r>
          </a:p>
          <a:p>
            <a:pPr marL="45720" indent="0">
              <a:buNone/>
            </a:pPr>
            <a:endParaRPr lang="ru-RU" dirty="0"/>
          </a:p>
          <a:p>
            <a:pPr marL="45720" indent="0">
              <a:buNone/>
            </a:pP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Пусть всегда будет солнце,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пусть всегда будет небо,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пусть всегда будет мáма,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пусть всегда буду я!</a:t>
            </a:r>
          </a:p>
          <a:p>
            <a:pPr marL="45720" indent="0">
              <a:buNone/>
            </a:pPr>
            <a:endParaRPr lang="ru-RU" dirty="0"/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10000"/>
                  </a:schemeClr>
                </a:solidFill>
              </a:rPr>
              <a:t>Милый мой друг, добрый мой друг,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10000"/>
                  </a:schemeClr>
                </a:solidFill>
              </a:rPr>
              <a:t>людям так хочется мира!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10000"/>
                  </a:schemeClr>
                </a:solidFill>
              </a:rPr>
              <a:t>И в тридцать пять сердце опять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10000"/>
                  </a:schemeClr>
                </a:solidFill>
              </a:rPr>
              <a:t>не устаёт повторять:</a:t>
            </a:r>
          </a:p>
          <a:p>
            <a:pPr marL="45720" indent="0">
              <a:buNone/>
            </a:pPr>
            <a:r>
              <a:rPr lang="ru-RU" b="1" dirty="0" smtClean="0">
                <a:solidFill>
                  <a:schemeClr val="accent5">
                    <a:lumMod val="75000"/>
                  </a:schemeClr>
                </a:solidFill>
              </a:rPr>
              <a:t>Пусть</a:t>
            </a: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.........</a:t>
            </a:r>
          </a:p>
          <a:p>
            <a:endParaRPr lang="ru-RU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0"/>
            <a:ext cx="4498848" cy="685800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Тише солдат, слышишь солдат,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Люди пугаются взрывов.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Тысячи глаз в небо глядят,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губы упрямо твердят:</a:t>
            </a:r>
          </a:p>
          <a:p>
            <a:pPr marL="45720" indent="0">
              <a:buNone/>
            </a:pPr>
            <a:r>
              <a:rPr lang="ru-RU" b="1" dirty="0" smtClean="0">
                <a:solidFill>
                  <a:schemeClr val="accent5">
                    <a:lumMod val="75000"/>
                  </a:schemeClr>
                </a:solidFill>
              </a:rPr>
              <a:t>Пусть</a:t>
            </a:r>
            <a:r>
              <a:rPr lang="ru-RU" b="1" dirty="0">
                <a:solidFill>
                  <a:schemeClr val="accent5">
                    <a:lumMod val="75000"/>
                  </a:schemeClr>
                </a:solidFill>
              </a:rPr>
              <a:t>.........</a:t>
            </a:r>
          </a:p>
          <a:p>
            <a:pPr marL="45720" indent="0">
              <a:buNone/>
            </a:pPr>
            <a:endParaRPr lang="ru-RU" dirty="0"/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Против беды, против войны,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встанем за наших мальчишек.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Солнце навек, счастье навек,</a:t>
            </a:r>
          </a:p>
          <a:p>
            <a:pPr marL="45720" indent="0">
              <a:buNone/>
            </a:pPr>
            <a:r>
              <a:rPr lang="ru-RU" b="1" dirty="0">
                <a:solidFill>
                  <a:schemeClr val="bg2">
                    <a:lumMod val="25000"/>
                  </a:schemeClr>
                </a:solidFill>
              </a:rPr>
              <a:t>так повелел человек!</a:t>
            </a:r>
          </a:p>
          <a:p>
            <a:pPr marL="45720" indent="0">
              <a:buNone/>
            </a:pPr>
            <a:r>
              <a:rPr lang="ru-RU" dirty="0" smtClean="0">
                <a:solidFill>
                  <a:schemeClr val="accent5">
                    <a:lumMod val="75000"/>
                  </a:schemeClr>
                </a:solidFill>
              </a:rPr>
              <a:t>Пусть</a:t>
            </a:r>
            <a:r>
              <a:rPr lang="ru-RU" dirty="0">
                <a:solidFill>
                  <a:schemeClr val="accent5">
                    <a:lumMod val="75000"/>
                  </a:schemeClr>
                </a:solidFill>
              </a:rPr>
              <a:t>.......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 descr="C:\Users\Admin\AppData\Local\Microsoft\Windows\Temporary Internet Files\Content.IE5\0736J39Y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0847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084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-19860" y="1484784"/>
            <a:ext cx="925252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 algn="ctr">
              <a:buNone/>
            </a:pPr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1.</a:t>
            </a:r>
          </a:p>
          <a:p>
            <a:pPr marL="45720" indent="0" algn="ctr">
              <a:buNone/>
            </a:pPr>
            <a:r>
              <a:rPr lang="ru-RU" sz="4800" b="1" dirty="0" smtClean="0">
                <a:solidFill>
                  <a:schemeClr val="bg2">
                    <a:lumMod val="25000"/>
                  </a:schemeClr>
                </a:solidFill>
              </a:rPr>
              <a:t>Солнечный круг, небо вокруг</a:t>
            </a:r>
          </a:p>
          <a:p>
            <a:pPr marL="45720" indent="0" algn="ctr">
              <a:buNone/>
            </a:pPr>
            <a:r>
              <a:rPr lang="ru-RU" sz="4800" b="1" dirty="0" smtClean="0">
                <a:solidFill>
                  <a:schemeClr val="bg2">
                    <a:lumMod val="25000"/>
                  </a:schemeClr>
                </a:solidFill>
              </a:rPr>
              <a:t>это рисунок мальчишки.</a:t>
            </a:r>
          </a:p>
          <a:p>
            <a:pPr marL="45720" indent="0" algn="ctr">
              <a:buNone/>
            </a:pPr>
            <a:r>
              <a:rPr lang="ru-RU" sz="4800" b="1" dirty="0" smtClean="0">
                <a:solidFill>
                  <a:schemeClr val="bg2">
                    <a:lumMod val="25000"/>
                  </a:schemeClr>
                </a:solidFill>
              </a:rPr>
              <a:t>Нарисовал он на листке</a:t>
            </a:r>
          </a:p>
          <a:p>
            <a:pPr marL="45720" indent="0" algn="ctr">
              <a:buNone/>
            </a:pPr>
            <a:r>
              <a:rPr lang="ru-RU" sz="4800" b="1" dirty="0" smtClean="0">
                <a:solidFill>
                  <a:schemeClr val="bg2">
                    <a:lumMod val="25000"/>
                  </a:schemeClr>
                </a:solidFill>
              </a:rPr>
              <a:t>и подписал в уголке:</a:t>
            </a:r>
            <a:endParaRPr lang="ru-RU" sz="48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32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09263"/>
            <a:ext cx="85689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солнце,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небо,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мáма,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буду я!</a:t>
            </a:r>
            <a:endParaRPr lang="ru-RU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881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879" y="486698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89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175" y="1196752"/>
            <a:ext cx="9144000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 algn="ctr">
              <a:buNone/>
            </a:pP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2.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10000"/>
                  </a:schemeClr>
                </a:solidFill>
              </a:rPr>
              <a:t>Милый мой друг, добрый мой друг,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10000"/>
                  </a:schemeClr>
                </a:solidFill>
              </a:rPr>
              <a:t>людям так хочется мира!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10000"/>
                  </a:schemeClr>
                </a:solidFill>
              </a:rPr>
              <a:t>И в тридцать пять сердце опять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10000"/>
                  </a:schemeClr>
                </a:solidFill>
              </a:rPr>
              <a:t>не устаёт повторять:</a:t>
            </a:r>
            <a:endParaRPr lang="ru-RU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52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09263"/>
            <a:ext cx="85689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солнце,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небо,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мáма,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буду я!</a:t>
            </a:r>
            <a:endParaRPr lang="ru-RU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881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879" y="486698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9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498" y="1340768"/>
            <a:ext cx="91440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 algn="ctr">
              <a:buNone/>
            </a:pPr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</a:rPr>
              <a:t>3.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Тише солдат, слышишь солдат,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Люди пугаются взрывов.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Тысячи глаз в небо глядят,</a:t>
            </a:r>
          </a:p>
          <a:p>
            <a:pPr marL="45720" indent="0" algn="ctr">
              <a:buNone/>
            </a:pPr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губы упрямо твердят:</a:t>
            </a:r>
            <a:endParaRPr lang="ru-RU" sz="4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00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484784"/>
            <a:ext cx="91440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>
                <a:solidFill>
                  <a:schemeClr val="bg2">
                    <a:lumMod val="25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algn="ctr"/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Против беды, против войны,</a:t>
            </a:r>
          </a:p>
          <a:p>
            <a:pPr algn="ctr"/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встанем за наших мальчишек.</a:t>
            </a:r>
          </a:p>
          <a:p>
            <a:pPr algn="ctr"/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Солнце навек, счастье навек,</a:t>
            </a:r>
          </a:p>
          <a:p>
            <a:pPr algn="ctr"/>
            <a:r>
              <a:rPr lang="ru-RU" sz="4400" b="1" dirty="0" smtClean="0">
                <a:solidFill>
                  <a:schemeClr val="bg2">
                    <a:lumMod val="25000"/>
                  </a:schemeClr>
                </a:solidFill>
              </a:rPr>
              <a:t>так повелел человек!</a:t>
            </a:r>
            <a:endParaRPr lang="ru-RU" sz="4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98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09263"/>
            <a:ext cx="85689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солнце,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небо,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будет мáма,</a:t>
            </a:r>
          </a:p>
          <a:p>
            <a:pPr marL="45720" indent="0">
              <a:buNone/>
            </a:pPr>
            <a:r>
              <a:rPr lang="ru-RU" sz="4800" b="1" dirty="0" smtClean="0">
                <a:solidFill>
                  <a:schemeClr val="accent5">
                    <a:lumMod val="75000"/>
                  </a:schemeClr>
                </a:solidFill>
              </a:rPr>
              <a:t>пусть всегда буду я!</a:t>
            </a:r>
            <a:endParaRPr lang="ru-RU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881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Admin\AppData\Local\Microsoft\Windows\Temporary Internet Files\Content.IE5\IHF11LF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879" y="4866983"/>
            <a:ext cx="1566250" cy="158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75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49471" y="980728"/>
            <a:ext cx="4166175" cy="4805371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2400" dirty="0" smtClean="0"/>
              <a:t>1.</a:t>
            </a:r>
          </a:p>
          <a:p>
            <a:pPr marL="45720" indent="0">
              <a:buNone/>
            </a:pPr>
            <a:r>
              <a:rPr lang="ru-RU" sz="2800" dirty="0" smtClean="0"/>
              <a:t>Я </a:t>
            </a:r>
            <a:r>
              <a:rPr lang="ru-RU" sz="2800" dirty="0"/>
              <a:t>был когдá то стрáнной</a:t>
            </a:r>
            <a:br>
              <a:rPr lang="ru-RU" sz="2800" dirty="0"/>
            </a:br>
            <a:r>
              <a:rPr lang="ru-RU" sz="2800" dirty="0"/>
              <a:t>игрýшкой безымянной,</a:t>
            </a:r>
            <a:br>
              <a:rPr lang="ru-RU" sz="2800" dirty="0"/>
            </a:br>
            <a:r>
              <a:rPr lang="ru-RU" sz="2800" dirty="0"/>
              <a:t>к котóрой в магазине</a:t>
            </a:r>
            <a:br>
              <a:rPr lang="ru-RU" sz="2800" dirty="0"/>
            </a:br>
            <a:r>
              <a:rPr lang="ru-RU" sz="2800" dirty="0"/>
              <a:t>никто не подойдёт.</a:t>
            </a:r>
            <a:br>
              <a:rPr lang="ru-RU" sz="2800" dirty="0"/>
            </a:br>
            <a:r>
              <a:rPr lang="ru-RU" sz="2800" dirty="0"/>
              <a:t>Тепéр я Чебурáшка</a:t>
            </a:r>
            <a:br>
              <a:rPr lang="ru-RU" sz="2800" dirty="0"/>
            </a:br>
            <a:r>
              <a:rPr lang="ru-RU" sz="2800" dirty="0"/>
              <a:t>а кáждая дворняжка</a:t>
            </a:r>
            <a:br>
              <a:rPr lang="ru-RU" sz="2800" dirty="0"/>
            </a:br>
            <a:r>
              <a:rPr lang="ru-RU" sz="2800" dirty="0"/>
              <a:t>при встрéче срáзу</a:t>
            </a:r>
            <a:br>
              <a:rPr lang="ru-RU" sz="2800" dirty="0"/>
            </a:br>
            <a:r>
              <a:rPr lang="ru-RU" sz="2800" dirty="0"/>
              <a:t>лáпу подаёт.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788024" y="980728"/>
            <a:ext cx="4175320" cy="5040560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45720" indent="0" algn="ctr">
              <a:buNone/>
            </a:pPr>
            <a:r>
              <a:rPr lang="cs-CZ" sz="2800" b="1" dirty="0" smtClean="0"/>
              <a:t>2.</a:t>
            </a:r>
            <a:endParaRPr lang="cs-CZ" sz="3600" b="1" dirty="0"/>
          </a:p>
          <a:p>
            <a:pPr marL="45720" indent="0">
              <a:buNone/>
            </a:pPr>
            <a:r>
              <a:rPr lang="ru-RU" sz="3300" dirty="0"/>
              <a:t>Мне невезлó с начáла,</a:t>
            </a:r>
          </a:p>
          <a:p>
            <a:pPr marL="45720" indent="0">
              <a:buNone/>
            </a:pPr>
            <a:r>
              <a:rPr lang="ru-RU" sz="3300" dirty="0"/>
              <a:t>и чáсто так бывáло</a:t>
            </a:r>
          </a:p>
          <a:p>
            <a:pPr marL="45720" indent="0">
              <a:buNone/>
            </a:pPr>
            <a:r>
              <a:rPr lang="ru-RU" sz="3300" dirty="0"/>
              <a:t>ко мне на дни </a:t>
            </a:r>
            <a:r>
              <a:rPr lang="ru-RU" sz="3300" dirty="0"/>
              <a:t>рождéния</a:t>
            </a:r>
            <a:endParaRPr lang="ru-RU" sz="3300" dirty="0"/>
          </a:p>
          <a:p>
            <a:pPr marL="45720" indent="0">
              <a:buNone/>
            </a:pPr>
            <a:r>
              <a:rPr lang="ru-RU" sz="3300" dirty="0"/>
              <a:t>никтó не приходил.</a:t>
            </a:r>
          </a:p>
          <a:p>
            <a:pPr marL="45720" indent="0">
              <a:buNone/>
            </a:pPr>
            <a:r>
              <a:rPr lang="ru-RU" sz="3300" dirty="0"/>
              <a:t>Тепéр я в мéсте с Гéной,</a:t>
            </a:r>
          </a:p>
          <a:p>
            <a:pPr marL="45720" indent="0">
              <a:buNone/>
            </a:pPr>
            <a:r>
              <a:rPr lang="ru-RU" sz="3300" dirty="0"/>
              <a:t>он необыкновéнный,</a:t>
            </a:r>
          </a:p>
          <a:p>
            <a:pPr marL="45720" indent="0">
              <a:buNone/>
            </a:pPr>
            <a:r>
              <a:rPr lang="ru-RU" sz="3300" dirty="0"/>
              <a:t>а сáмый лýчший </a:t>
            </a:r>
          </a:p>
          <a:p>
            <a:pPr marL="45720" indent="0">
              <a:buNone/>
            </a:pPr>
            <a:r>
              <a:rPr lang="ru-RU" sz="3300" dirty="0"/>
              <a:t>в мире крокодил.</a:t>
            </a:r>
            <a:endParaRPr lang="cs-CZ" sz="33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332656"/>
            <a:ext cx="36744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800" b="1" dirty="0">
                <a:solidFill>
                  <a:schemeClr val="bg2">
                    <a:lumMod val="25000"/>
                  </a:schemeClr>
                </a:solidFill>
              </a:rPr>
              <a:t>Песенка Чебурашки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13176"/>
            <a:ext cx="1675357" cy="15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419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4922936" cy="32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678" y="2862000"/>
            <a:ext cx="4933322" cy="39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3048000" cy="203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031583" cy="2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618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BH2YY3PZ\MP9004464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049" y="0"/>
            <a:ext cx="70059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15744" y="515719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az-Cyrl-AZ" sz="96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Катюша</a:t>
            </a:r>
            <a:endParaRPr lang="cs-CZ" sz="96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84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0" y="0"/>
            <a:ext cx="4644008" cy="68580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ru-RU" dirty="0" smtClean="0"/>
              <a:t>Расцветали </a:t>
            </a:r>
            <a:r>
              <a:rPr lang="ru-RU" dirty="0"/>
              <a:t>яблони и груши</a:t>
            </a:r>
          </a:p>
          <a:p>
            <a:r>
              <a:rPr lang="ru-RU" dirty="0"/>
              <a:t>поплыли туманы над рекой,</a:t>
            </a:r>
          </a:p>
          <a:p>
            <a:r>
              <a:rPr lang="ru-RU" dirty="0"/>
              <a:t>выходила на берег Катюша</a:t>
            </a:r>
          </a:p>
          <a:p>
            <a:r>
              <a:rPr lang="ru-RU" dirty="0"/>
              <a:t>на высокий на берег крутой.</a:t>
            </a:r>
          </a:p>
          <a:p>
            <a:endParaRPr lang="cs-CZ" dirty="0" smtClean="0"/>
          </a:p>
          <a:p>
            <a:r>
              <a:rPr lang="ru-RU" dirty="0"/>
              <a:t>Выходила песню заводила</a:t>
            </a:r>
          </a:p>
          <a:p>
            <a:r>
              <a:rPr lang="ru-RU" dirty="0"/>
              <a:t>про степного сизого орла</a:t>
            </a:r>
          </a:p>
          <a:p>
            <a:r>
              <a:rPr lang="ru-RU" dirty="0"/>
              <a:t>про того которого любила</a:t>
            </a:r>
          </a:p>
          <a:p>
            <a:r>
              <a:rPr lang="ru-RU" dirty="0"/>
              <a:t>про того чьи письма берегла</a:t>
            </a:r>
            <a:r>
              <a:rPr lang="ru-RU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ru-RU" dirty="0"/>
              <a:t>Ой, ты песня, песенка девичья,</a:t>
            </a:r>
          </a:p>
          <a:p>
            <a:r>
              <a:rPr lang="ru-RU" dirty="0"/>
              <a:t>ты лети за ясным солнцем вслед.</a:t>
            </a:r>
          </a:p>
          <a:p>
            <a:r>
              <a:rPr lang="ru-RU" dirty="0"/>
              <a:t>И бойцу на дальнем пограничье,</a:t>
            </a:r>
          </a:p>
          <a:p>
            <a:r>
              <a:rPr lang="ru-RU" dirty="0"/>
              <a:t>от Катюши передай привет.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0"/>
            <a:ext cx="4498848" cy="6858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ru-RU" dirty="0" smtClean="0"/>
              <a:t>Пусть </a:t>
            </a:r>
            <a:r>
              <a:rPr lang="ru-RU" dirty="0"/>
              <a:t>он вспомнит девушку простую,</a:t>
            </a:r>
          </a:p>
          <a:p>
            <a:r>
              <a:rPr lang="ru-RU" dirty="0"/>
              <a:t>пусть услышит, как она поёт,</a:t>
            </a:r>
          </a:p>
          <a:p>
            <a:r>
              <a:rPr lang="ru-RU" dirty="0"/>
              <a:t>Пусть он землю бережёт родную</a:t>
            </a:r>
          </a:p>
          <a:p>
            <a:r>
              <a:rPr lang="ru-RU" dirty="0"/>
              <a:t>А любовь Катюша сбережёт.</a:t>
            </a:r>
          </a:p>
          <a:p>
            <a:endParaRPr lang="cs-CZ" dirty="0" smtClean="0"/>
          </a:p>
          <a:p>
            <a:r>
              <a:rPr lang="ru-RU" dirty="0"/>
              <a:t>Расцветали яблони и груши</a:t>
            </a:r>
          </a:p>
          <a:p>
            <a:r>
              <a:rPr lang="ru-RU" dirty="0"/>
              <a:t>поплыли туманы над рекой,</a:t>
            </a:r>
          </a:p>
          <a:p>
            <a:r>
              <a:rPr lang="ru-RU" dirty="0"/>
              <a:t>выходила на берег Катюша</a:t>
            </a:r>
          </a:p>
          <a:p>
            <a:r>
              <a:rPr lang="ru-RU" dirty="0"/>
              <a:t>на высокий на берег крутой.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9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7504" y="1484784"/>
            <a:ext cx="9036496" cy="1143000"/>
          </a:xfrm>
        </p:spPr>
        <p:txBody>
          <a:bodyPr/>
          <a:lstStyle/>
          <a:p>
            <a:pPr marL="0" indent="0" algn="ctr">
              <a:buNone/>
            </a:pPr>
            <a:r>
              <a:rPr lang="az-Cyrl-AZ" sz="9600" dirty="0"/>
              <a:t>Подмосковные вечера</a:t>
            </a:r>
            <a:endParaRPr lang="cs-CZ" sz="9600" dirty="0"/>
          </a:p>
        </p:txBody>
      </p:sp>
      <p:pic>
        <p:nvPicPr>
          <p:cNvPr id="2050" name="Picture 2" descr="C:\Users\Admin\AppData\Local\Microsoft\Windows\Temporary Internet Files\Content.IE5\DNN2WEBW\MC900195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458" y="3645024"/>
            <a:ext cx="2877542" cy="29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0736J39Y\MC900228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13" y="3735024"/>
            <a:ext cx="2478184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43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Admin\AppData\Local\Microsoft\Windows\Temporary Internet Files\Content.IE5\DNN2WEBW\MP9004243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4000" cy="72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389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0" y="0"/>
            <a:ext cx="4489703" cy="6858000"/>
          </a:xfrm>
        </p:spPr>
        <p:txBody>
          <a:bodyPr/>
          <a:lstStyle/>
          <a:p>
            <a:endParaRPr lang="cs-CZ" dirty="0" smtClean="0"/>
          </a:p>
          <a:p>
            <a:r>
              <a:rPr lang="ru-RU" dirty="0" smtClean="0"/>
              <a:t>Не </a:t>
            </a:r>
            <a:r>
              <a:rPr lang="ru-RU" dirty="0"/>
              <a:t>слышны в саду даже шорохи</a:t>
            </a:r>
          </a:p>
          <a:p>
            <a:r>
              <a:rPr lang="ru-RU" dirty="0"/>
              <a:t>все здесь замерзло до утра.</a:t>
            </a:r>
          </a:p>
          <a:p>
            <a:r>
              <a:rPr lang="ru-RU" dirty="0"/>
              <a:t>Если б знали вы, </a:t>
            </a:r>
          </a:p>
          <a:p>
            <a:r>
              <a:rPr lang="ru-RU" dirty="0"/>
              <a:t>как мне дороги</a:t>
            </a:r>
          </a:p>
          <a:p>
            <a:r>
              <a:rPr lang="ru-RU" dirty="0"/>
              <a:t>подмосковные вечера.</a:t>
            </a:r>
          </a:p>
          <a:p>
            <a:endParaRPr lang="ru-RU" dirty="0"/>
          </a:p>
          <a:p>
            <a:r>
              <a:rPr lang="ru-RU" dirty="0"/>
              <a:t>Речка движется и не движется,</a:t>
            </a:r>
          </a:p>
          <a:p>
            <a:r>
              <a:rPr lang="ru-RU" dirty="0"/>
              <a:t>вся из лунного серебра.</a:t>
            </a:r>
          </a:p>
          <a:p>
            <a:r>
              <a:rPr lang="ru-RU" dirty="0"/>
              <a:t>Песня слышится и не слышится</a:t>
            </a:r>
          </a:p>
          <a:p>
            <a:r>
              <a:rPr lang="ru-RU" dirty="0"/>
              <a:t>в эти тихие вечера.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0"/>
            <a:ext cx="4498848" cy="6858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ru-RU" dirty="0" smtClean="0"/>
              <a:t>Что </a:t>
            </a:r>
            <a:r>
              <a:rPr lang="ru-RU" dirty="0"/>
              <a:t>ж ты милая, смотриш искоса.</a:t>
            </a:r>
          </a:p>
          <a:p>
            <a:r>
              <a:rPr lang="ru-RU" dirty="0"/>
              <a:t>Низко голову наклоня?</a:t>
            </a:r>
          </a:p>
          <a:p>
            <a:r>
              <a:rPr lang="ru-RU" dirty="0"/>
              <a:t>Трудно высказать и не высказать.</a:t>
            </a:r>
          </a:p>
          <a:p>
            <a:r>
              <a:rPr lang="ru-RU" dirty="0"/>
              <a:t>Все что на сердце у меня.</a:t>
            </a:r>
          </a:p>
          <a:p>
            <a:endParaRPr lang="ru-RU" dirty="0"/>
          </a:p>
          <a:p>
            <a:r>
              <a:rPr lang="ru-RU" dirty="0"/>
              <a:t>А рассвет все заметнее...</a:t>
            </a:r>
          </a:p>
          <a:p>
            <a:r>
              <a:rPr lang="ru-RU" dirty="0"/>
              <a:t>так, пожалуйста, будь добра.</a:t>
            </a:r>
          </a:p>
          <a:p>
            <a:r>
              <a:rPr lang="ru-RU" dirty="0"/>
              <a:t>Не забудь и ты эти летние</a:t>
            </a:r>
          </a:p>
          <a:p>
            <a:r>
              <a:rPr lang="ru-RU" dirty="0"/>
              <a:t>подмосковные вечера.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940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Admin\AppData\Local\Microsoft\Windows\Temporary Internet Files\Content.IE5\0736J39Y\MP9004341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497" y="-603448"/>
            <a:ext cx="7107936" cy="540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Admin\AppData\Local\Microsoft\Windows\Temporary Internet Files\Content.IE5\DNN2WEBW\MP90040276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35391"/>
            <a:ext cx="3265608" cy="48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0736J39Y\MP9001635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656" y="447506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BH2YY3PZ\MC900157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73807"/>
            <a:ext cx="1819656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DNN2WEBW\MC9004153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32656"/>
            <a:ext cx="356183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74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08920"/>
            <a:ext cx="805428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az-Cyrl-AZ" dirty="0"/>
              <a:t>Песенка крокодила Гены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DNN2WEBW\MC9003598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360" y="4221088"/>
            <a:ext cx="3539407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452" y="188640"/>
            <a:ext cx="3705225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9003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4489703" cy="68580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ru-RU" sz="2400" dirty="0" smtClean="0"/>
              <a:t>Пусть </a:t>
            </a:r>
            <a:r>
              <a:rPr lang="ru-RU" sz="2400" dirty="0"/>
              <a:t>бегут неуклюже </a:t>
            </a:r>
            <a:br>
              <a:rPr lang="ru-RU" sz="2400" dirty="0"/>
            </a:br>
            <a:r>
              <a:rPr lang="ru-RU" sz="2400" dirty="0"/>
              <a:t>Пешеходы по лужам,</a:t>
            </a:r>
            <a:br>
              <a:rPr lang="ru-RU" sz="2400" dirty="0"/>
            </a:br>
            <a:r>
              <a:rPr lang="ru-RU" sz="2400" dirty="0"/>
              <a:t>А вода по асфальту рекой.</a:t>
            </a:r>
            <a:br>
              <a:rPr lang="ru-RU" sz="2400" dirty="0"/>
            </a:br>
            <a:r>
              <a:rPr lang="ru-RU" sz="2400" dirty="0"/>
              <a:t>И не ясно прохожим </a:t>
            </a:r>
            <a:br>
              <a:rPr lang="ru-RU" sz="2400" dirty="0"/>
            </a:br>
            <a:r>
              <a:rPr lang="ru-RU" sz="2400" dirty="0"/>
              <a:t>В этот день непогожий,</a:t>
            </a:r>
            <a:br>
              <a:rPr lang="ru-RU" sz="2400" dirty="0"/>
            </a:br>
            <a:r>
              <a:rPr lang="ru-RU" sz="2400" dirty="0" smtClean="0"/>
              <a:t>почему</a:t>
            </a:r>
            <a:r>
              <a:rPr lang="cs-CZ" sz="2400" dirty="0" smtClean="0"/>
              <a:t> </a:t>
            </a:r>
            <a:r>
              <a:rPr lang="ru-RU" sz="2400" dirty="0" smtClean="0"/>
              <a:t>я </a:t>
            </a:r>
            <a:r>
              <a:rPr lang="ru-RU" sz="2400" dirty="0"/>
              <a:t>веселый такой.</a:t>
            </a:r>
            <a:br>
              <a:rPr lang="ru-RU" sz="2400" dirty="0"/>
            </a:br>
            <a:r>
              <a:rPr lang="ru-RU" sz="2400" dirty="0"/>
              <a:t/>
            </a:r>
            <a:br>
              <a:rPr lang="ru-RU" sz="2400" dirty="0"/>
            </a:br>
            <a:r>
              <a:rPr lang="ru-RU" sz="2400" dirty="0" smtClean="0"/>
              <a:t>А </a:t>
            </a:r>
            <a:r>
              <a:rPr lang="ru-RU" sz="2400" dirty="0"/>
              <a:t>я играю на гармошке </a:t>
            </a:r>
            <a:br>
              <a:rPr lang="ru-RU" sz="2400" dirty="0"/>
            </a:br>
            <a:r>
              <a:rPr lang="ru-RU" sz="2400" dirty="0" smtClean="0"/>
              <a:t>У </a:t>
            </a:r>
            <a:r>
              <a:rPr lang="ru-RU" sz="2400" dirty="0"/>
              <a:t>прохожих на виду.</a:t>
            </a:r>
            <a:br>
              <a:rPr lang="ru-RU" sz="2400" dirty="0"/>
            </a:br>
            <a:r>
              <a:rPr lang="ru-RU" sz="2400" smtClean="0"/>
              <a:t>К </a:t>
            </a:r>
            <a:r>
              <a:rPr lang="ru-RU" sz="2400"/>
              <a:t>сожалению</a:t>
            </a:r>
            <a:r>
              <a:rPr lang="ru-RU" sz="2400" dirty="0"/>
              <a:t>, день рождения </a:t>
            </a:r>
            <a:br>
              <a:rPr lang="ru-RU" sz="2400" dirty="0"/>
            </a:br>
            <a:r>
              <a:rPr lang="cs-CZ" sz="2400" dirty="0" smtClean="0"/>
              <a:t>T</a:t>
            </a:r>
            <a:r>
              <a:rPr lang="ru-RU" sz="2400" dirty="0" smtClean="0"/>
              <a:t>олько раз </a:t>
            </a:r>
            <a:r>
              <a:rPr lang="ru-RU" sz="2400" dirty="0"/>
              <a:t>в году.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0"/>
            <a:ext cx="4498848" cy="6858000"/>
          </a:xfrm>
        </p:spPr>
        <p:txBody>
          <a:bodyPr/>
          <a:lstStyle/>
          <a:p>
            <a:endParaRPr lang="cs-CZ" dirty="0" smtClean="0"/>
          </a:p>
          <a:p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  <a:p>
            <a:endParaRPr lang="cs-CZ" sz="2400" dirty="0" smtClean="0"/>
          </a:p>
          <a:p>
            <a:r>
              <a:rPr lang="ru-RU" sz="2400" dirty="0" smtClean="0"/>
              <a:t>Прилетит </a:t>
            </a:r>
            <a:r>
              <a:rPr lang="ru-RU" sz="2400" dirty="0"/>
              <a:t>вдруг волшебник </a:t>
            </a:r>
            <a:br>
              <a:rPr lang="ru-RU" sz="2400" dirty="0"/>
            </a:br>
            <a:r>
              <a:rPr lang="ru-RU" sz="2400" dirty="0"/>
              <a:t>В голубом вертолете, </a:t>
            </a:r>
            <a:br>
              <a:rPr lang="ru-RU" sz="2400" dirty="0"/>
            </a:br>
            <a:r>
              <a:rPr lang="ru-RU" sz="2400" dirty="0"/>
              <a:t>И бесплатно покажет кино.</a:t>
            </a:r>
            <a:br>
              <a:rPr lang="ru-RU" sz="2400" dirty="0"/>
            </a:br>
            <a:r>
              <a:rPr lang="ru-RU" sz="2400" dirty="0"/>
              <a:t>С днем рождения поздравит </a:t>
            </a:r>
            <a:br>
              <a:rPr lang="ru-RU" sz="2400" dirty="0"/>
            </a:br>
            <a:r>
              <a:rPr lang="ru-RU" sz="2400" dirty="0"/>
              <a:t>И конечно, подарит</a:t>
            </a:r>
            <a:br>
              <a:rPr lang="ru-RU" sz="2400" dirty="0"/>
            </a:br>
            <a:r>
              <a:rPr lang="ru-RU" sz="2400" dirty="0"/>
              <a:t>Мне в подарок пятьсот "эскимо".</a:t>
            </a:r>
            <a:endParaRPr lang="cs-CZ" sz="2400" dirty="0"/>
          </a:p>
        </p:txBody>
      </p:sp>
      <p:pic>
        <p:nvPicPr>
          <p:cNvPr id="6147" name="Picture 3" descr="C:\Users\Admin\AppData\Local\Microsoft\Windows\Temporary Internet Files\Content.IE5\BH2YY3PZ\MC900297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1834286" cy="166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Admin\AppData\Local\Microsoft\Windows\Temporary Internet Files\Content.IE5\0736J39Y\MC900290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735" y="4243781"/>
            <a:ext cx="1737399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92035"/>
            <a:ext cx="2160000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 descr="C:\Users\Admin\AppData\Local\Microsoft\Windows\Temporary Internet Files\Content.IE5\UWDINS0I\MC9002334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0648"/>
            <a:ext cx="1999351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019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://mults.spb.ru/mults/?</a:t>
            </a:r>
            <a:r>
              <a:rPr lang="cs-CZ" dirty="0" smtClean="0">
                <a:hlinkClick r:id="rId2"/>
              </a:rPr>
              <a:t>id=406</a:t>
            </a:r>
            <a:r>
              <a:rPr lang="cs-CZ" dirty="0" smtClean="0"/>
              <a:t> </a:t>
            </a:r>
            <a:r>
              <a:rPr lang="az-Cyrl-AZ" b="1" dirty="0" smtClean="0"/>
              <a:t>Чебурашка</a:t>
            </a:r>
            <a:endParaRPr lang="cs-CZ" b="1" dirty="0" smtClean="0"/>
          </a:p>
          <a:p>
            <a:r>
              <a:rPr lang="cs-CZ" b="1" dirty="0">
                <a:hlinkClick r:id="rId3"/>
              </a:rPr>
              <a:t>http://</a:t>
            </a:r>
            <a:r>
              <a:rPr lang="cs-CZ" b="1" dirty="0" smtClean="0">
                <a:hlinkClick r:id="rId3"/>
              </a:rPr>
              <a:t>babuin.h1.ru/anekdot/100-001.shtml</a:t>
            </a:r>
            <a:r>
              <a:rPr lang="cs-CZ" b="1" dirty="0" smtClean="0"/>
              <a:t> anekdoty</a:t>
            </a:r>
            <a:endParaRPr lang="az-Cyrl-AZ" b="1" dirty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642851" cy="4392488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1400" dirty="0" smtClean="0">
                <a:hlinkClick r:id="rId4"/>
              </a:rPr>
              <a:t>Zdroje: </a:t>
            </a:r>
            <a:br>
              <a:rPr lang="cs-CZ" sz="1400" dirty="0" smtClean="0">
                <a:hlinkClick r:id="rId4"/>
              </a:rPr>
            </a:br>
            <a:r>
              <a:rPr lang="cs-CZ" sz="1400" dirty="0">
                <a:hlinkClick r:id="rId4"/>
              </a:rPr>
              <a:t/>
            </a:r>
            <a:br>
              <a:rPr lang="cs-CZ" sz="1400" dirty="0">
                <a:hlinkClick r:id="rId4"/>
              </a:rPr>
            </a:br>
            <a:r>
              <a:rPr lang="cs-CZ" sz="1400" i="1" dirty="0"/>
              <a:t>Http://www.translit.ru/</a:t>
            </a:r>
            <a:r>
              <a:rPr lang="cs-CZ" sz="1400" dirty="0"/>
              <a:t> [online]. 2002 [cit. 2011-05-09]. </a:t>
            </a:r>
            <a:r>
              <a:rPr lang="az-Cyrl-AZ" sz="1400" dirty="0"/>
              <a:t>транслитерация - переводчик с транслита. </a:t>
            </a:r>
            <a:r>
              <a:rPr lang="cs-CZ" sz="1400" dirty="0"/>
              <a:t>Dostupné z WWW: &lt;translit.ru&gt;.</a:t>
            </a:r>
            <a:br>
              <a:rPr lang="cs-CZ" sz="1400" dirty="0"/>
            </a:br>
            <a:r>
              <a:rPr lang="cs-CZ" sz="1400" dirty="0" smtClean="0">
                <a:hlinkClick r:id="rId4"/>
              </a:rPr>
              <a:t/>
            </a:r>
            <a:br>
              <a:rPr lang="cs-CZ" sz="1400" dirty="0" smtClean="0">
                <a:hlinkClick r:id="rId4"/>
              </a:rPr>
            </a:br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www.tyden.cz/rubriky/byznys/svet/rusky-magnat-zachranil-pro-svou-vlast-ceburasku_21432.html?showTab=nejnovejsi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http://images.rambler.ru/pic_cache?url=http%3A//byaki.net/page/82/&amp;bi=http%3A//byaki.net/uploads/posts/1170590950_4eba.jpg&amp;i=http%3A//media2.picsearch.com/is%3F4kiuOwzGDFg48bPDAgJHY7CKT-4Pv0e8Cvdf9Fz9yY8&amp;w=128&amp;h=92&amp;f=78&amp;q=%</a:t>
            </a:r>
            <a:r>
              <a:rPr lang="cs-CZ" sz="1400" dirty="0" smtClean="0"/>
              <a:t>D0%BA%D1%80%D0%BE%D0%BA%D0%BE%D0%B4%D0%B8%D0%BB%20%D0%B3%D0%B5%D0%BD%D0%B0&amp;p=1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http://ruskahudba.webzdarma.cz</a:t>
            </a:r>
            <a:r>
              <a:rPr lang="cs-CZ" sz="1400" dirty="0" smtClean="0"/>
              <a:t>/</a:t>
            </a:r>
            <a:br>
              <a:rPr lang="cs-CZ" sz="1400" dirty="0" smtClean="0"/>
            </a:br>
            <a:r>
              <a:rPr lang="cs-CZ" sz="1400" dirty="0" smtClean="0"/>
              <a:t>klipart Microsoft </a:t>
            </a:r>
            <a:r>
              <a:rPr lang="cs-CZ" sz="1400" dirty="0" err="1" smtClean="0"/>
              <a:t>Power</a:t>
            </a:r>
            <a:r>
              <a:rPr lang="cs-CZ" sz="1400" dirty="0"/>
              <a:t> Point</a:t>
            </a:r>
            <a:br>
              <a:rPr lang="cs-CZ" sz="1400" dirty="0"/>
            </a:br>
            <a:r>
              <a:rPr lang="cs-CZ" sz="1400" dirty="0"/>
              <a:t>http://www.tatsel.ru/song/1gena.htm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48540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489</TotalTime>
  <Words>609</Words>
  <Application>Microsoft Office PowerPoint</Application>
  <PresentationFormat>Předvádění na obrazovce (4:3)</PresentationFormat>
  <Paragraphs>150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Aerodynamika</vt:lpstr>
      <vt:lpstr>Prezentace aplikace PowerPoint</vt:lpstr>
      <vt:lpstr>Písničky</vt:lpstr>
      <vt:lpstr>Písničky pro výuku ruského jazyka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Катюша</vt:lpstr>
      <vt:lpstr>Prezentace aplikace PowerPoint</vt:lpstr>
      <vt:lpstr>Подмосковные вечера</vt:lpstr>
      <vt:lpstr>Prezentace aplikace PowerPoint</vt:lpstr>
      <vt:lpstr>Prezentace aplikace PowerPoint</vt:lpstr>
      <vt:lpstr>Prezentace aplikace PowerPoint</vt:lpstr>
      <vt:lpstr>Песенка крокодила Гены</vt:lpstr>
      <vt:lpstr>Prezentace aplikace PowerPoint</vt:lpstr>
      <vt:lpstr>Zdroje:   Http://www.translit.ru/ [online]. 2002 [cit. 2011-05-09]. транслитерация - переводчик с транслита. Dostupné z WWW: &lt;translit.ru&gt;.  http://www.tyden.cz/rubriky/byznys/svet/rusky-magnat-zachranil-pro-svou-vlast-ceburasku_21432.html?showTab=nejnovejsi http://images.rambler.ru/pic_cache?url=http%3A//byaki.net/page/82/&amp;bi=http%3A//byaki.net/uploads/posts/1170590950_4eba.jpg&amp;i=http%3A//media2.picsearch.com/is%3F4kiuOwzGDFg48bPDAgJHY7CKT-4Pv0e8Cvdf9Fz9yY8&amp;w=128&amp;h=92&amp;f=78&amp;q=%D0%BA%D1%80%D0%BE%D0%BA%D0%BE%D0%B4%D0%B8%D0%BB%20%D0%B3%D0%B5%D0%BD%D0%B0&amp;p=1  http://ruskahudba.webzdarma.cz/ klipart Microsoft Power Point http://www.tatsel.ru/song/1gena.htm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67</cp:revision>
  <dcterms:created xsi:type="dcterms:W3CDTF">2011-08-17T12:51:34Z</dcterms:created>
  <dcterms:modified xsi:type="dcterms:W3CDTF">2011-11-10T07:26:32Z</dcterms:modified>
</cp:coreProperties>
</file>