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0" r:id="rId3"/>
    <p:sldId id="256" r:id="rId4"/>
    <p:sldId id="257" r:id="rId5"/>
    <p:sldId id="268" r:id="rId6"/>
    <p:sldId id="259" r:id="rId7"/>
    <p:sldId id="26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BE10870-624C-4377-BDE8-A7F71BCBF556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7C64D0-644E-4D39-8758-3ED6E2B262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67544" y="3356992"/>
            <a:ext cx="8208912" cy="882119"/>
          </a:xfrm>
        </p:spPr>
        <p:txBody>
          <a:bodyPr>
            <a:noAutofit/>
          </a:bodyPr>
          <a:lstStyle/>
          <a:p>
            <a:pPr algn="ctr"/>
            <a:r>
              <a:rPr lang="cs-CZ" sz="3200" b="1" dirty="0" smtClean="0"/>
              <a:t>VY_32_INOVACE_08_31_Počasí v zimě</a:t>
            </a:r>
            <a:endParaRPr lang="cs-CZ" sz="3200" b="1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984324" y="980728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Šablona 32</a:t>
            </a:r>
            <a:endParaRPr lang="cs-CZ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30800"/>
            <a:ext cx="91440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31282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Počasí v zimě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251520" y="1340768"/>
            <a:ext cx="8640960" cy="5256584"/>
          </a:xfrm>
        </p:spPr>
        <p:txBody>
          <a:bodyPr/>
          <a:lstStyle/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Anotace:</a:t>
            </a:r>
            <a:r>
              <a:rPr lang="cs-CZ" dirty="0"/>
              <a:t> Prezentace může sloužit jako výkladové </a:t>
            </a:r>
            <a:r>
              <a:rPr lang="cs-CZ" dirty="0" smtClean="0"/>
              <a:t>učivo k tématu Počasí</a:t>
            </a:r>
            <a:endParaRPr lang="cs-CZ" dirty="0"/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Autor: </a:t>
            </a:r>
            <a:r>
              <a:rPr lang="cs-CZ" dirty="0"/>
              <a:t>Mgr. Lenka </a:t>
            </a:r>
            <a:r>
              <a:rPr lang="cs-CZ" dirty="0" err="1"/>
              <a:t>Kajabová</a:t>
            </a:r>
            <a:endParaRPr lang="cs-CZ" dirty="0"/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Jazyk: </a:t>
            </a:r>
            <a:r>
              <a:rPr lang="cs-CZ" dirty="0"/>
              <a:t>Ruština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Očekávaný výstup:</a:t>
            </a:r>
            <a:r>
              <a:rPr lang="cs-CZ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rozšíření </a:t>
            </a:r>
            <a:r>
              <a:rPr lang="cs-CZ" b="1" dirty="0" smtClean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lovní zásoby tématu Počasí</a:t>
            </a:r>
          </a:p>
          <a:p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Speciální 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vzdělávací potřeby: </a:t>
            </a:r>
            <a:r>
              <a:rPr lang="cs-CZ" dirty="0"/>
              <a:t>dataprojektor, interaktivní tabule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Klíčová slova: </a:t>
            </a:r>
            <a:r>
              <a:rPr lang="cs-CZ" dirty="0" smtClean="0">
                <a:solidFill>
                  <a:schemeClr val="tx1"/>
                </a:solidFill>
              </a:rPr>
              <a:t>počasí, </a:t>
            </a:r>
            <a:r>
              <a:rPr lang="ru-RU" sz="2400" dirty="0">
                <a:solidFill>
                  <a:schemeClr val="tx1"/>
                </a:solidFill>
              </a:rPr>
              <a:t>п</a:t>
            </a:r>
            <a:r>
              <a:rPr lang="az-Cyrl-AZ" dirty="0" smtClean="0">
                <a:solidFill>
                  <a:schemeClr val="tx1"/>
                </a:solidFill>
              </a:rPr>
              <a:t>огода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Druh 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učebního materiálu: </a:t>
            </a:r>
            <a:r>
              <a:rPr lang="cs-CZ" dirty="0"/>
              <a:t>prezentace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Cílová skupina: </a:t>
            </a:r>
            <a:r>
              <a:rPr lang="cs-CZ" dirty="0"/>
              <a:t>žák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Stupeň a typ vzdělávání: </a:t>
            </a:r>
            <a:r>
              <a:rPr lang="cs-CZ" dirty="0"/>
              <a:t>základní vzdělávání – druhý stupeň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Typická věková skupina: </a:t>
            </a:r>
            <a:r>
              <a:rPr lang="cs-CZ" dirty="0"/>
              <a:t>12 – 15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5039173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052736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az-Cyrl-AZ" dirty="0"/>
              <a:t>Погода зимой</a:t>
            </a:r>
            <a:endParaRPr lang="cs-CZ" dirty="0"/>
          </a:p>
        </p:txBody>
      </p:sp>
      <p:pic>
        <p:nvPicPr>
          <p:cNvPr id="1027" name="Picture 3" descr="C:\Users\Admin\AppData\Local\Microsoft\Windows\Temporary Internet Files\Content.IE5\QIBMB860\MP90040347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01289"/>
            <a:ext cx="3397571" cy="42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DNN2WEBW\MP9004252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19289"/>
            <a:ext cx="3368776" cy="42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DNN2WEBW\MC9003314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8176"/>
            <a:ext cx="1383428" cy="25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AppData\Local\Microsoft\Windows\Temporary Internet Files\Content.IE5\DNN2WEBW\MC9003314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158176"/>
            <a:ext cx="1344458" cy="24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465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0" y="0"/>
            <a:ext cx="4489703" cy="6858000"/>
          </a:xfrm>
        </p:spPr>
        <p:txBody>
          <a:bodyPr/>
          <a:lstStyle/>
          <a:p>
            <a:endParaRPr lang="cs-CZ" sz="2800" b="1" dirty="0" smtClean="0"/>
          </a:p>
          <a:p>
            <a:r>
              <a:rPr lang="cs-CZ" sz="2800" b="1" dirty="0"/>
              <a:t>c</a:t>
            </a:r>
            <a:r>
              <a:rPr lang="az-Cyrl-AZ" sz="2800" b="1" dirty="0" smtClean="0"/>
              <a:t>нежная</a:t>
            </a:r>
            <a:r>
              <a:rPr lang="cs-CZ" sz="2800" b="1" dirty="0" smtClean="0"/>
              <a:t> </a:t>
            </a:r>
            <a:r>
              <a:rPr lang="az-Cyrl-AZ" sz="2800" b="1" dirty="0"/>
              <a:t>баба</a:t>
            </a:r>
            <a:endParaRPr lang="cs-CZ" sz="2800" b="1" dirty="0" smtClean="0"/>
          </a:p>
          <a:p>
            <a:r>
              <a:rPr lang="ru-RU" sz="2800" b="1" dirty="0" smtClean="0"/>
              <a:t>мороз </a:t>
            </a:r>
            <a:endParaRPr lang="cs-CZ" sz="2800" dirty="0"/>
          </a:p>
          <a:p>
            <a:r>
              <a:rPr lang="ru-RU" sz="2800" b="1" dirty="0"/>
              <a:t>морозильник</a:t>
            </a:r>
            <a:endParaRPr lang="cs-CZ" sz="2800" dirty="0"/>
          </a:p>
          <a:p>
            <a:r>
              <a:rPr lang="ru-RU" sz="2800" b="1" dirty="0"/>
              <a:t>Дед Мороз </a:t>
            </a:r>
            <a:endParaRPr lang="cs-CZ" sz="2800" dirty="0"/>
          </a:p>
          <a:p>
            <a:r>
              <a:rPr lang="ru-RU" sz="2800" b="1" dirty="0"/>
              <a:t>ночные зоморозки</a:t>
            </a:r>
            <a:endParaRPr lang="cs-CZ" sz="2800" dirty="0"/>
          </a:p>
          <a:p>
            <a:r>
              <a:rPr lang="ru-RU" sz="2800" b="1" dirty="0"/>
              <a:t>утренник</a:t>
            </a:r>
            <a:endParaRPr lang="cs-CZ" sz="2800" dirty="0"/>
          </a:p>
          <a:p>
            <a:r>
              <a:rPr lang="ru-RU" sz="2800" b="1" dirty="0"/>
              <a:t>заморозки на почве</a:t>
            </a:r>
            <a:endParaRPr lang="cs-CZ" sz="2800" dirty="0"/>
          </a:p>
          <a:p>
            <a:r>
              <a:rPr lang="ru-RU" sz="2800" b="1" dirty="0"/>
              <a:t>жёсткий мороз</a:t>
            </a:r>
            <a:endParaRPr lang="cs-CZ" sz="2800" dirty="0"/>
          </a:p>
          <a:p>
            <a:r>
              <a:rPr lang="ru-RU" sz="2800" b="1" dirty="0" smtClean="0"/>
              <a:t>Снег</a:t>
            </a:r>
            <a:endParaRPr lang="cs-CZ" sz="2800" b="1" dirty="0" smtClean="0"/>
          </a:p>
          <a:p>
            <a:r>
              <a:rPr lang="cs-CZ" sz="2800" b="1" dirty="0"/>
              <a:t>x</a:t>
            </a:r>
            <a:r>
              <a:rPr lang="az-Cyrl-AZ" sz="2800" b="1" dirty="0" smtClean="0"/>
              <a:t>рустеть</a:t>
            </a:r>
            <a:endParaRPr lang="cs-CZ" sz="2800" b="1" dirty="0" smtClean="0"/>
          </a:p>
          <a:p>
            <a:r>
              <a:rPr lang="ru-RU" sz="2800" b="1" dirty="0"/>
              <a:t>снег с дождём</a:t>
            </a:r>
            <a:endParaRPr lang="cs-CZ" sz="2800" b="1" dirty="0" smtClean="0"/>
          </a:p>
          <a:p>
            <a:endParaRPr lang="az-Cyrl-AZ" sz="2800" b="1" dirty="0"/>
          </a:p>
          <a:p>
            <a:endParaRPr lang="cs-CZ" sz="2800" b="1" dirty="0" smtClean="0"/>
          </a:p>
          <a:p>
            <a:pPr marL="45720" indent="0">
              <a:buNone/>
            </a:pPr>
            <a:endParaRPr lang="cs-CZ" sz="2800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45152" y="0"/>
            <a:ext cx="4498848" cy="6858000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sněhulák</a:t>
            </a:r>
          </a:p>
          <a:p>
            <a:r>
              <a:rPr lang="cs-CZ" sz="2800" dirty="0" smtClean="0"/>
              <a:t>mráz</a:t>
            </a:r>
          </a:p>
          <a:p>
            <a:r>
              <a:rPr lang="cs-CZ" sz="2800" dirty="0"/>
              <a:t>l</a:t>
            </a:r>
            <a:r>
              <a:rPr lang="cs-CZ" sz="2800" dirty="0" smtClean="0"/>
              <a:t>ednice</a:t>
            </a:r>
          </a:p>
          <a:p>
            <a:r>
              <a:rPr lang="cs-CZ" sz="2800" dirty="0" smtClean="0"/>
              <a:t>Děda Mráz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oční námraza</a:t>
            </a:r>
          </a:p>
          <a:p>
            <a:r>
              <a:rPr lang="cs-CZ" sz="2800" dirty="0"/>
              <a:t>r</a:t>
            </a:r>
            <a:r>
              <a:rPr lang="cs-CZ" sz="2800" dirty="0" smtClean="0"/>
              <a:t>anní mráz</a:t>
            </a:r>
          </a:p>
          <a:p>
            <a:r>
              <a:rPr lang="cs-CZ" sz="2800" dirty="0" smtClean="0"/>
              <a:t>námraza na půdě</a:t>
            </a:r>
          </a:p>
          <a:p>
            <a:r>
              <a:rPr lang="cs-CZ" sz="2800" dirty="0" smtClean="0"/>
              <a:t>ostrý mráz</a:t>
            </a:r>
          </a:p>
          <a:p>
            <a:r>
              <a:rPr lang="cs-CZ" sz="2800" dirty="0"/>
              <a:t>s</a:t>
            </a:r>
            <a:r>
              <a:rPr lang="cs-CZ" sz="2800" dirty="0" smtClean="0"/>
              <a:t>níh</a:t>
            </a:r>
          </a:p>
          <a:p>
            <a:r>
              <a:rPr lang="cs-CZ" sz="2800" dirty="0"/>
              <a:t>k</a:t>
            </a:r>
            <a:r>
              <a:rPr lang="cs-CZ" sz="2800" dirty="0" smtClean="0"/>
              <a:t>řupat</a:t>
            </a:r>
          </a:p>
          <a:p>
            <a:r>
              <a:rPr lang="cs-CZ" sz="2800" dirty="0" smtClean="0"/>
              <a:t>sníh s deštěm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-4372903" y="0"/>
            <a:ext cx="4355976" cy="68379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37799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2803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AppData\Local\Microsoft\Windows\Temporary Internet Files\Content.IE5\BH2YY3PZ\MP90039909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99" y="980728"/>
            <a:ext cx="8757000" cy="50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4429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0" y="0"/>
            <a:ext cx="4788024" cy="6858000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ru-RU" sz="2800" b="1" dirty="0"/>
              <a:t>пороша</a:t>
            </a:r>
            <a:endParaRPr lang="cs-CZ" sz="2800" dirty="0"/>
          </a:p>
          <a:p>
            <a:r>
              <a:rPr lang="ru-RU" sz="2800" b="1" dirty="0"/>
              <a:t>оледенелый снег</a:t>
            </a:r>
            <a:endParaRPr lang="cs-CZ" sz="2800" dirty="0"/>
          </a:p>
          <a:p>
            <a:r>
              <a:rPr lang="ru-RU" sz="2800" b="1" dirty="0"/>
              <a:t>выпадет снег</a:t>
            </a:r>
            <a:endParaRPr lang="cs-CZ" sz="2800" dirty="0"/>
          </a:p>
          <a:p>
            <a:r>
              <a:rPr lang="vi-VN" sz="2800" b="1" dirty="0" smtClean="0"/>
              <a:t>моро́зный </a:t>
            </a:r>
            <a:r>
              <a:rPr lang="vi-VN" sz="2800" b="1" dirty="0"/>
              <a:t>ве́тер</a:t>
            </a:r>
            <a:endParaRPr lang="cs-CZ" sz="2800" b="1" dirty="0">
              <a:latin typeface="Trebuchet MS" pitchFamily="34" charset="0"/>
            </a:endParaRPr>
          </a:p>
          <a:p>
            <a:r>
              <a:rPr lang="ru-RU" sz="2800" b="1" dirty="0"/>
              <a:t>г</a:t>
            </a:r>
            <a:r>
              <a:rPr lang="cs-CZ" sz="2800" b="1" dirty="0" err="1"/>
              <a:t>радус</a:t>
            </a:r>
            <a:endParaRPr lang="cs-CZ" sz="2800" b="1" dirty="0"/>
          </a:p>
          <a:p>
            <a:r>
              <a:rPr lang="ru-RU" sz="2800" b="1" dirty="0"/>
              <a:t>с</a:t>
            </a:r>
            <a:r>
              <a:rPr lang="cs-CZ" sz="2800" b="1" dirty="0" err="1"/>
              <a:t>негопад</a:t>
            </a:r>
            <a:r>
              <a:rPr lang="cs-CZ" sz="2800" b="1" dirty="0"/>
              <a:t> </a:t>
            </a:r>
            <a:r>
              <a:rPr lang="ru-RU" sz="2800" b="1" dirty="0" smtClean="0"/>
              <a:t>продолжается</a:t>
            </a:r>
            <a:endParaRPr lang="cs-CZ" sz="2800" b="1" dirty="0"/>
          </a:p>
          <a:p>
            <a:r>
              <a:rPr lang="ru-RU" sz="2800" b="1" dirty="0"/>
              <a:t>замёрзнуть</a:t>
            </a:r>
            <a:endParaRPr lang="cs-CZ" sz="2800" b="1" dirty="0"/>
          </a:p>
          <a:p>
            <a:r>
              <a:rPr lang="ru-RU" sz="2800" b="1" dirty="0"/>
              <a:t>каток</a:t>
            </a:r>
            <a:endParaRPr lang="cs-CZ" sz="2800" b="1" dirty="0"/>
          </a:p>
          <a:p>
            <a:r>
              <a:rPr lang="ru-RU" sz="2800" b="1" dirty="0"/>
              <a:t>похолодание</a:t>
            </a:r>
            <a:endParaRPr lang="cs-CZ" sz="2800" b="1" dirty="0"/>
          </a:p>
          <a:p>
            <a:r>
              <a:rPr lang="ru-RU" sz="2800" b="1" dirty="0"/>
              <a:t>ветер</a:t>
            </a:r>
            <a:endParaRPr lang="cs-CZ" sz="2800" b="1" dirty="0"/>
          </a:p>
          <a:p>
            <a:r>
              <a:rPr lang="ru-RU" sz="2800" b="1" dirty="0"/>
              <a:t>ветреный</a:t>
            </a:r>
            <a:endParaRPr lang="cs-CZ" sz="2800" b="1" dirty="0"/>
          </a:p>
          <a:p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788024" y="0"/>
            <a:ext cx="4355976" cy="6858000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prašan</a:t>
            </a:r>
          </a:p>
          <a:p>
            <a:r>
              <a:rPr lang="cs-CZ" sz="2800" dirty="0" smtClean="0"/>
              <a:t>zledovatělý sníh</a:t>
            </a:r>
          </a:p>
          <a:p>
            <a:r>
              <a:rPr lang="cs-CZ" sz="2800" dirty="0" smtClean="0"/>
              <a:t>padá sníh</a:t>
            </a:r>
          </a:p>
          <a:p>
            <a:r>
              <a:rPr lang="cs-CZ" sz="2800" dirty="0" smtClean="0"/>
              <a:t>mrazivý vítr</a:t>
            </a:r>
          </a:p>
          <a:p>
            <a:r>
              <a:rPr lang="cs-CZ" sz="2800" dirty="0" smtClean="0"/>
              <a:t>stupeň</a:t>
            </a:r>
          </a:p>
          <a:p>
            <a:r>
              <a:rPr lang="cs-CZ" sz="2800" dirty="0" smtClean="0"/>
              <a:t>stále sněží </a:t>
            </a:r>
          </a:p>
          <a:p>
            <a:r>
              <a:rPr lang="cs-CZ" sz="2800" dirty="0" smtClean="0"/>
              <a:t>zamrznout</a:t>
            </a:r>
          </a:p>
          <a:p>
            <a:r>
              <a:rPr lang="cs-CZ" sz="2800" dirty="0" smtClean="0"/>
              <a:t>ledová plocha</a:t>
            </a:r>
          </a:p>
          <a:p>
            <a:r>
              <a:rPr lang="cs-CZ" sz="2800" dirty="0" smtClean="0"/>
              <a:t>ochlazení</a:t>
            </a:r>
          </a:p>
          <a:p>
            <a:r>
              <a:rPr lang="cs-CZ" sz="2800" dirty="0" smtClean="0"/>
              <a:t>vítr</a:t>
            </a:r>
          </a:p>
          <a:p>
            <a:r>
              <a:rPr lang="cs-CZ" sz="2800" dirty="0" smtClean="0"/>
              <a:t>větrný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-4706168" y="0"/>
            <a:ext cx="4716016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4" name="Picture 2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581128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0582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AppData\Local\Microsoft\Windows\Temporary Internet Files\Content.IE5\BH2YY3PZ\MP90042523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2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824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0" y="0"/>
            <a:ext cx="4489703" cy="6858000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vi-VN" sz="2800" b="1" dirty="0"/>
              <a:t>снежо́к</a:t>
            </a:r>
          </a:p>
          <a:p>
            <a:r>
              <a:rPr lang="ru-RU" sz="2800" b="1" dirty="0" smtClean="0"/>
              <a:t>гололедица</a:t>
            </a:r>
            <a:endParaRPr lang="cs-CZ" sz="2800" b="1" dirty="0"/>
          </a:p>
          <a:p>
            <a:r>
              <a:rPr lang="ru-RU" sz="2800" b="1" dirty="0"/>
              <a:t>климат</a:t>
            </a:r>
            <a:endParaRPr lang="cs-CZ" sz="2800" b="1" dirty="0"/>
          </a:p>
          <a:p>
            <a:r>
              <a:rPr lang="ru-RU" sz="2800" b="1" dirty="0"/>
              <a:t>моросить</a:t>
            </a:r>
            <a:endParaRPr lang="cs-CZ" sz="2800" b="1" dirty="0"/>
          </a:p>
          <a:p>
            <a:r>
              <a:rPr lang="ru-RU" sz="2800" b="1" dirty="0"/>
              <a:t>прогноз</a:t>
            </a:r>
            <a:endParaRPr lang="cs-CZ" sz="2800" b="1" dirty="0"/>
          </a:p>
          <a:p>
            <a:r>
              <a:rPr lang="ru-RU" sz="2800" b="1" dirty="0"/>
              <a:t>скользко</a:t>
            </a:r>
            <a:endParaRPr lang="cs-CZ" sz="2800" b="1" dirty="0"/>
          </a:p>
          <a:p>
            <a:r>
              <a:rPr lang="ru-RU" sz="2800" b="1" dirty="0"/>
              <a:t>суровый</a:t>
            </a:r>
            <a:endParaRPr lang="cs-CZ" sz="2800" b="1" dirty="0"/>
          </a:p>
          <a:p>
            <a:r>
              <a:rPr lang="ru-RU" sz="2800" b="1" dirty="0"/>
              <a:t>туман</a:t>
            </a:r>
            <a:endParaRPr lang="cs-CZ" sz="2800" b="1" dirty="0"/>
          </a:p>
          <a:p>
            <a:r>
              <a:rPr lang="ru-RU" sz="2800" b="1" dirty="0"/>
              <a:t>туча</a:t>
            </a:r>
            <a:endParaRPr lang="cs-CZ" sz="2800" b="1" dirty="0"/>
          </a:p>
          <a:p>
            <a:r>
              <a:rPr lang="ru-RU" sz="2800" b="1" dirty="0"/>
              <a:t>Мне холодно.</a:t>
            </a:r>
            <a:endParaRPr lang="cs-CZ" sz="2800" b="1" dirty="0"/>
          </a:p>
          <a:p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45152" y="0"/>
            <a:ext cx="4498848" cy="6858000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sněhová koule</a:t>
            </a:r>
          </a:p>
          <a:p>
            <a:r>
              <a:rPr lang="cs-CZ" sz="2800" dirty="0" smtClean="0"/>
              <a:t>ledovice</a:t>
            </a:r>
          </a:p>
          <a:p>
            <a:r>
              <a:rPr lang="cs-CZ" sz="2800" dirty="0" smtClean="0"/>
              <a:t>klima, počasí</a:t>
            </a:r>
          </a:p>
          <a:p>
            <a:r>
              <a:rPr lang="cs-CZ" sz="2800" dirty="0" smtClean="0"/>
              <a:t>mrholit</a:t>
            </a:r>
          </a:p>
          <a:p>
            <a:r>
              <a:rPr lang="cs-CZ" sz="2800" dirty="0" smtClean="0"/>
              <a:t>prognóza</a:t>
            </a:r>
          </a:p>
          <a:p>
            <a:r>
              <a:rPr lang="cs-CZ" sz="2800" dirty="0" smtClean="0"/>
              <a:t>kluzko</a:t>
            </a:r>
          </a:p>
          <a:p>
            <a:r>
              <a:rPr lang="cs-CZ" sz="2800" dirty="0" smtClean="0"/>
              <a:t>drsné</a:t>
            </a:r>
          </a:p>
          <a:p>
            <a:r>
              <a:rPr lang="cs-CZ" sz="2800" dirty="0" smtClean="0"/>
              <a:t>mlha</a:t>
            </a:r>
          </a:p>
          <a:p>
            <a:r>
              <a:rPr lang="cs-CZ" sz="2800" dirty="0" smtClean="0"/>
              <a:t>mrak</a:t>
            </a:r>
          </a:p>
          <a:p>
            <a:r>
              <a:rPr lang="cs-CZ" sz="2800" dirty="0" smtClean="0"/>
              <a:t>Je mi zima.</a:t>
            </a:r>
          </a:p>
          <a:p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-4636414" y="30269"/>
            <a:ext cx="4644008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218" name="Picture 2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459269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4059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AppData\Local\Microsoft\Windows\Temporary Internet Files\Content.IE5\BH2YY3PZ\MP9004009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8640"/>
            <a:ext cx="4370160" cy="65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340767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19889">
            <a:off x="467544" y="2994163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6379">
            <a:off x="7229043" y="2994163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804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0" y="0"/>
            <a:ext cx="4716016" cy="6858000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ru-RU" sz="2800" b="1" dirty="0"/>
              <a:t>Будет снег.</a:t>
            </a:r>
            <a:endParaRPr lang="cs-CZ" sz="2800" b="1" dirty="0"/>
          </a:p>
          <a:p>
            <a:r>
              <a:rPr lang="ru-RU" sz="2800" b="1" dirty="0" smtClean="0"/>
              <a:t>На </a:t>
            </a:r>
            <a:r>
              <a:rPr lang="ru-RU" sz="2800" b="1" dirty="0"/>
              <a:t>дворе холодно.</a:t>
            </a:r>
            <a:endParaRPr lang="cs-CZ" sz="2800" b="1" dirty="0"/>
          </a:p>
          <a:p>
            <a:r>
              <a:rPr lang="ru-RU" sz="2800" b="1" dirty="0"/>
              <a:t>Погода морозная.</a:t>
            </a:r>
            <a:endParaRPr lang="cs-CZ" sz="2800" b="1" dirty="0"/>
          </a:p>
          <a:p>
            <a:r>
              <a:rPr lang="ru-RU" sz="2800" b="1" dirty="0"/>
              <a:t>Похолодало/ Стало холоднее.</a:t>
            </a:r>
            <a:endParaRPr lang="cs-CZ" sz="2800" b="1" dirty="0"/>
          </a:p>
          <a:p>
            <a:r>
              <a:rPr lang="ru-RU" sz="2800" b="1" dirty="0"/>
              <a:t>Снег падает/идёт.</a:t>
            </a:r>
            <a:endParaRPr lang="cs-CZ" sz="2800" b="1" dirty="0"/>
          </a:p>
          <a:p>
            <a:r>
              <a:rPr lang="ru-RU" sz="2800" b="1" dirty="0"/>
              <a:t>Ожидается гололёд.</a:t>
            </a:r>
            <a:endParaRPr lang="cs-CZ" sz="2800" b="1" dirty="0"/>
          </a:p>
          <a:p>
            <a:r>
              <a:rPr lang="ru-RU" sz="2800" b="1" dirty="0"/>
              <a:t>На дорогах гололедица.</a:t>
            </a:r>
            <a:endParaRPr lang="cs-CZ" sz="2800" b="1" dirty="0"/>
          </a:p>
          <a:p>
            <a:r>
              <a:rPr lang="ru-RU" sz="2800" b="1" dirty="0"/>
              <a:t>На дворе/ улице мороз .</a:t>
            </a:r>
            <a:endParaRPr lang="cs-CZ" sz="2800" b="1" dirty="0"/>
          </a:p>
          <a:p>
            <a:r>
              <a:rPr lang="ru-RU" sz="2800" b="1" dirty="0"/>
              <a:t>На дворе скользко.</a:t>
            </a:r>
            <a:endParaRPr lang="cs-CZ" sz="2800" b="1" dirty="0"/>
          </a:p>
          <a:p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45152" y="0"/>
            <a:ext cx="4498848" cy="6858000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Napadne sníh.</a:t>
            </a:r>
            <a:endParaRPr lang="cs-CZ" sz="2800" dirty="0"/>
          </a:p>
          <a:p>
            <a:r>
              <a:rPr lang="cs-CZ" sz="2800" dirty="0" smtClean="0"/>
              <a:t>Venku je chladno.</a:t>
            </a:r>
          </a:p>
          <a:p>
            <a:r>
              <a:rPr lang="cs-CZ" sz="2800" dirty="0" smtClean="0"/>
              <a:t>Mrazivé počasí.</a:t>
            </a:r>
          </a:p>
          <a:p>
            <a:r>
              <a:rPr lang="cs-CZ" sz="2800" dirty="0" smtClean="0"/>
              <a:t>Ochladilo se. Je chladněji.</a:t>
            </a:r>
          </a:p>
          <a:p>
            <a:r>
              <a:rPr lang="cs-CZ" sz="2800" dirty="0" smtClean="0"/>
              <a:t>Padá sníh.</a:t>
            </a:r>
          </a:p>
          <a:p>
            <a:r>
              <a:rPr lang="cs-CZ" sz="2800" dirty="0" smtClean="0"/>
              <a:t>Očekáváme námrazu.</a:t>
            </a:r>
          </a:p>
          <a:p>
            <a:r>
              <a:rPr lang="cs-CZ" sz="2800" dirty="0" smtClean="0"/>
              <a:t>Na cestách je ledovice.</a:t>
            </a:r>
          </a:p>
          <a:p>
            <a:r>
              <a:rPr lang="cs-CZ" sz="2800" dirty="0" smtClean="0"/>
              <a:t>Venku je mráz.</a:t>
            </a:r>
          </a:p>
          <a:p>
            <a:r>
              <a:rPr lang="cs-CZ" sz="2800" dirty="0" smtClean="0"/>
              <a:t>Venku je kluzko.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-4720682" y="0"/>
            <a:ext cx="4716016" cy="6892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42" name="Picture 2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44824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9731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AppData\Local\Microsoft\Windows\Temporary Internet Files\Content.IE5\DNN2WEBW\MP90042528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190"/>
            <a:ext cx="9144000" cy="609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5623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AppData\Local\Microsoft\Windows\Temporary Internet Files\Content.IE5\0736J39Y\MP90042214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31367"/>
            <a:ext cx="10276066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2716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99592" y="980729"/>
            <a:ext cx="7175351" cy="1224136"/>
          </a:xfrm>
        </p:spPr>
        <p:txBody>
          <a:bodyPr/>
          <a:lstStyle/>
          <a:p>
            <a:pPr algn="ctr">
              <a:defRPr/>
            </a:pPr>
            <a:r>
              <a:rPr lang="cs-CZ" dirty="0" smtClean="0"/>
              <a:t>Zdroje: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2002 [cit. </a:t>
            </a:r>
            <a:r>
              <a:rPr lang="cs-CZ" sz="20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p://www.tranHttp://www.translit.ru/</a:t>
            </a:r>
            <a:r>
              <a:rPr lang="cs-CZ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[online]. 2002 [cit. 2011-04-05]. Translit.ru - </a:t>
            </a:r>
            <a:r>
              <a:rPr lang="az-Cyrl-AZ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транслитерация. </a:t>
            </a:r>
            <a:r>
              <a:rPr lang="cs-CZ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Dostupné z WWW: &lt;www.translit.ru&gt;. </a:t>
            </a:r>
            <a:br>
              <a:rPr lang="cs-CZ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i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slit.u</a:t>
            </a:r>
            <a:r>
              <a:rPr lang="cs-CZ" sz="20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[online]. 2002 [cit.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Klipart Microsoft PowerPoint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  <p:pic>
        <p:nvPicPr>
          <p:cNvPr id="11266" name="Picture 2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2242">
            <a:off x="6693187" y="4363638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37496">
            <a:off x="1399503" y="4458902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7432">
            <a:off x="6508787" y="477026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Admin\AppData\Local\Microsoft\Windows\Temporary Internet Files\Content.IE5\0736J39Y\MC90030352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04766">
            <a:off x="1399503" y="381414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7203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77</TotalTime>
  <Words>253</Words>
  <Application>Microsoft Office PowerPoint</Application>
  <PresentationFormat>Předvádění na obrazovce (4:3)</PresentationFormat>
  <Paragraphs>107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Šablona 32</vt:lpstr>
      <vt:lpstr>Počasí v zimě</vt:lpstr>
      <vt:lpstr>Погода зимой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  2002 [cit. p://www.tranHttp://www.translit.ru/ [online]. 2002 [cit. 2011-04-05]. Translit.ru - транслитерация. Dostupné z WWW: &lt;www.translit.ru&gt;.  slit.u/ [online]. 2002 [cit.   Klipart Microsoft PowerPoint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32</dc:title>
  <dc:creator>Admin</dc:creator>
  <cp:lastModifiedBy>Admin</cp:lastModifiedBy>
  <cp:revision>53</cp:revision>
  <dcterms:created xsi:type="dcterms:W3CDTF">2011-09-19T19:14:22Z</dcterms:created>
  <dcterms:modified xsi:type="dcterms:W3CDTF">2011-10-20T19:33:48Z</dcterms:modified>
</cp:coreProperties>
</file>