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61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7" r:id="rId12"/>
    <p:sldId id="265" r:id="rId13"/>
    <p:sldId id="268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3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42FCEC-24C5-4F70-9A5B-27501719EB91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CAEA5D1-7459-47B8-9F42-6774D203689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42FCEC-24C5-4F70-9A5B-27501719EB91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CAEA5D1-7459-47B8-9F42-6774D203689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42FCEC-24C5-4F70-9A5B-27501719EB91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CAEA5D1-7459-47B8-9F42-6774D203689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2FCEC-24C5-4F70-9A5B-27501719EB91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EA5D1-7459-47B8-9F42-6774D203689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2FCEC-24C5-4F70-9A5B-27501719EB91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EA5D1-7459-47B8-9F42-6774D203689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42FCEC-24C5-4F70-9A5B-27501719EB91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CAEA5D1-7459-47B8-9F42-6774D203689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2FCEC-24C5-4F70-9A5B-27501719EB91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EA5D1-7459-47B8-9F42-6774D20368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42FCEC-24C5-4F70-9A5B-27501719EB91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CAEA5D1-7459-47B8-9F42-6774D203689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42FCEC-24C5-4F70-9A5B-27501719EB91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CAEA5D1-7459-47B8-9F42-6774D203689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2FCEC-24C5-4F70-9A5B-27501719EB91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EA5D1-7459-47B8-9F42-6774D20368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2FCEC-24C5-4F70-9A5B-27501719EB91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EA5D1-7459-47B8-9F42-6774D20368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42FCEC-24C5-4F70-9A5B-27501719EB91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CAEA5D1-7459-47B8-9F42-6774D203689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692696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Šablona 32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37160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VY_32_INOVACE_04_31_</a:t>
            </a:r>
            <a:r>
              <a:rPr lang="az-Cyrl-AZ" sz="2400" dirty="0" smtClean="0"/>
              <a:t>Упражнения</a:t>
            </a:r>
            <a:r>
              <a:rPr lang="cs-CZ" sz="2400" dirty="0" smtClean="0"/>
              <a:t> </a:t>
            </a:r>
            <a:r>
              <a:rPr lang="az-Cyrl-AZ" sz="2400" dirty="0" smtClean="0"/>
              <a:t>Глаголы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79140"/>
            <a:ext cx="9148763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0234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az-Cyrl-AZ" sz="3200" dirty="0"/>
              <a:t>Упражнения</a:t>
            </a:r>
            <a:r>
              <a:rPr lang="cs-CZ" sz="3200" dirty="0"/>
              <a:t> </a:t>
            </a:r>
            <a:r>
              <a:rPr lang="az-Cyrl-AZ" sz="3200" dirty="0"/>
              <a:t>Глаголы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jako </a:t>
            </a:r>
            <a:r>
              <a:rPr lang="cs-CZ" dirty="0" smtClean="0"/>
              <a:t>procvičovací, opakovací učivo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 smtClean="0"/>
              <a:t>zopakování časování sloves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slova: </a:t>
            </a:r>
            <a:r>
              <a:rPr lang="cs-CZ" dirty="0" smtClean="0"/>
              <a:t>časování sloves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035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Admin\AppData\Local\Microsoft\Windows\Temporary Internet Files\Content.IE5\QIBMB860\MC90032645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332656"/>
            <a:ext cx="7467600" cy="3298378"/>
          </a:xfrm>
        </p:spPr>
        <p:txBody>
          <a:bodyPr>
            <a:normAutofit/>
          </a:bodyPr>
          <a:lstStyle/>
          <a:p>
            <a:pPr algn="ctr"/>
            <a:r>
              <a:rPr lang="az-Cyrl-AZ" sz="7200" b="1" dirty="0" smtClean="0"/>
              <a:t>Упражнения</a:t>
            </a:r>
            <a:r>
              <a:rPr lang="cs-CZ" sz="7200" b="1" dirty="0" smtClean="0"/>
              <a:t/>
            </a:r>
            <a:br>
              <a:rPr lang="cs-CZ" sz="7200" b="1" dirty="0" smtClean="0"/>
            </a:br>
            <a:r>
              <a:rPr lang="az-Cyrl-AZ" sz="7200" b="1" dirty="0"/>
              <a:t>Глаголы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147214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74676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/>
            </a:r>
            <a:br>
              <a:rPr lang="cs-CZ" sz="4000" b="1" dirty="0" smtClean="0">
                <a:solidFill>
                  <a:srgbClr val="C00000"/>
                </a:solidFill>
              </a:rPr>
            </a:br>
            <a:r>
              <a:rPr lang="cs-CZ" sz="4000" b="1" dirty="0">
                <a:solidFill>
                  <a:srgbClr val="C00000"/>
                </a:solidFill>
              </a:rPr>
              <a:t/>
            </a:r>
            <a:br>
              <a:rPr lang="cs-CZ" sz="4000" b="1" dirty="0">
                <a:solidFill>
                  <a:srgbClr val="C00000"/>
                </a:solidFill>
              </a:rPr>
            </a:br>
            <a:r>
              <a:rPr lang="cs-CZ" sz="4000" b="1" dirty="0" smtClean="0">
                <a:solidFill>
                  <a:srgbClr val="C00000"/>
                </a:solidFill>
              </a:rPr>
              <a:t/>
            </a:r>
            <a:br>
              <a:rPr lang="cs-CZ" sz="4000" b="1" dirty="0" smtClean="0">
                <a:solidFill>
                  <a:srgbClr val="C00000"/>
                </a:solidFill>
              </a:rPr>
            </a:br>
            <a:r>
              <a:rPr lang="cs-CZ" sz="4000" b="1" dirty="0">
                <a:solidFill>
                  <a:srgbClr val="C00000"/>
                </a:solidFill>
              </a:rPr>
              <a:t/>
            </a:r>
            <a:br>
              <a:rPr lang="cs-CZ" sz="4000" b="1" dirty="0">
                <a:solidFill>
                  <a:srgbClr val="C00000"/>
                </a:solidFill>
              </a:rPr>
            </a:br>
            <a:r>
              <a:rPr lang="cs-CZ" sz="4000" b="1" dirty="0" smtClean="0">
                <a:solidFill>
                  <a:srgbClr val="C00000"/>
                </a:solidFill>
              </a:rPr>
              <a:t/>
            </a:r>
            <a:br>
              <a:rPr lang="cs-CZ" sz="4000" b="1" dirty="0" smtClean="0">
                <a:solidFill>
                  <a:srgbClr val="C00000"/>
                </a:solidFill>
              </a:rPr>
            </a:br>
            <a:r>
              <a:rPr lang="cs-CZ" sz="4000" b="1" dirty="0" smtClean="0">
                <a:solidFill>
                  <a:srgbClr val="C00000"/>
                </a:solidFill>
              </a:rPr>
              <a:t/>
            </a:r>
            <a:br>
              <a:rPr lang="cs-CZ" sz="4000" b="1" dirty="0" smtClean="0">
                <a:solidFill>
                  <a:srgbClr val="C00000"/>
                </a:solidFill>
              </a:rPr>
            </a:br>
            <a:r>
              <a:rPr lang="ru-RU" sz="4000" b="1" dirty="0" smtClean="0">
                <a:solidFill>
                  <a:srgbClr val="C00000"/>
                </a:solidFill>
              </a:rPr>
              <a:t>Прочитай </a:t>
            </a:r>
            <a:r>
              <a:rPr lang="ru-RU" sz="4000" b="1" dirty="0">
                <a:solidFill>
                  <a:srgbClr val="C00000"/>
                </a:solidFill>
              </a:rPr>
              <a:t>вопрос и найди ответ!</a:t>
            </a:r>
            <a:r>
              <a:rPr lang="ru-RU" dirty="0"/>
              <a:t/>
            </a:r>
            <a:br>
              <a:rPr lang="ru-RU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ru-RU" dirty="0"/>
          </a:p>
          <a:p>
            <a:r>
              <a:rPr lang="ru-RU" sz="3200" dirty="0"/>
              <a:t>Что  ....   чита....?       ....  чита.....   газету</a:t>
            </a:r>
            <a:r>
              <a:rPr lang="ru-RU" sz="3200" dirty="0" smtClean="0"/>
              <a:t>.</a:t>
            </a:r>
            <a:endParaRPr lang="cs-CZ" sz="3200" dirty="0" smtClean="0"/>
          </a:p>
          <a:p>
            <a:pPr marL="0" indent="0">
              <a:buNone/>
            </a:pPr>
            <a:endParaRPr lang="ru-RU" sz="3200" dirty="0"/>
          </a:p>
          <a:p>
            <a:r>
              <a:rPr lang="ru-RU" sz="3200" dirty="0"/>
              <a:t>Что  ....   чита....?       ....  чита.....   письмо</a:t>
            </a:r>
            <a:r>
              <a:rPr lang="ru-RU" sz="3200" dirty="0" smtClean="0"/>
              <a:t>.</a:t>
            </a:r>
            <a:endParaRPr lang="cs-CZ" sz="3200" dirty="0" smtClean="0"/>
          </a:p>
          <a:p>
            <a:pPr marL="0" indent="0">
              <a:buNone/>
            </a:pPr>
            <a:endParaRPr lang="ru-RU" sz="3200" dirty="0"/>
          </a:p>
          <a:p>
            <a:r>
              <a:rPr lang="ru-RU" sz="3200" dirty="0"/>
              <a:t>Что  ....   чита....?       ....  чита.....   журнал. </a:t>
            </a:r>
            <a:endParaRPr lang="cs-CZ" sz="3200" dirty="0" smtClean="0"/>
          </a:p>
          <a:p>
            <a:pPr marL="0" indent="0">
              <a:buNone/>
            </a:pPr>
            <a:r>
              <a:rPr lang="ru-RU" sz="3200" dirty="0" smtClean="0"/>
              <a:t> </a:t>
            </a:r>
            <a:endParaRPr lang="ru-RU" sz="3200" dirty="0"/>
          </a:p>
          <a:p>
            <a:r>
              <a:rPr lang="ru-RU" sz="3200" dirty="0"/>
              <a:t>Что  ....   чита....?       ....  чита.....   книгу.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1784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/>
          </a:bodyPr>
          <a:lstStyle/>
          <a:p>
            <a:pPr algn="ctr"/>
            <a:r>
              <a:rPr lang="az-Cyrl-AZ" sz="4000" b="1" dirty="0">
                <a:solidFill>
                  <a:srgbClr val="C00000"/>
                </a:solidFill>
              </a:rPr>
              <a:t>Кто что читает?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147248" cy="5205192"/>
          </a:xfrm>
        </p:spPr>
        <p:txBody>
          <a:bodyPr>
            <a:normAutofit/>
          </a:bodyPr>
          <a:lstStyle/>
          <a:p>
            <a:r>
              <a:rPr lang="ru-RU" dirty="0"/>
              <a:t>......   чита</a:t>
            </a:r>
            <a:r>
              <a:rPr lang="ru-RU" dirty="0" smtClean="0"/>
              <a:t>....</a:t>
            </a:r>
            <a:r>
              <a:rPr lang="cs-CZ" dirty="0" smtClean="0"/>
              <a:t>..</a:t>
            </a:r>
            <a:r>
              <a:rPr lang="ru-RU" dirty="0" smtClean="0"/>
              <a:t>   </a:t>
            </a:r>
            <a:r>
              <a:rPr lang="cs-CZ" dirty="0" smtClean="0"/>
              <a:t>  </a:t>
            </a:r>
            <a:r>
              <a:rPr lang="ru-RU" dirty="0" smtClean="0"/>
              <a:t> </a:t>
            </a:r>
            <a:r>
              <a:rPr lang="ru-RU" dirty="0"/>
              <a:t>журнал "Огонёк".</a:t>
            </a:r>
          </a:p>
          <a:p>
            <a:endParaRPr lang="ru-RU" dirty="0"/>
          </a:p>
          <a:p>
            <a:r>
              <a:rPr lang="ru-RU" dirty="0"/>
              <a:t>......   чита</a:t>
            </a:r>
            <a:r>
              <a:rPr lang="ru-RU" dirty="0" smtClean="0"/>
              <a:t>....</a:t>
            </a:r>
            <a:r>
              <a:rPr lang="cs-CZ" dirty="0" smtClean="0"/>
              <a:t>...</a:t>
            </a:r>
            <a:r>
              <a:rPr lang="ru-RU" dirty="0" smtClean="0"/>
              <a:t> </a:t>
            </a:r>
            <a:r>
              <a:rPr lang="cs-CZ" dirty="0" smtClean="0"/>
              <a:t> </a:t>
            </a:r>
            <a:r>
              <a:rPr lang="ru-RU" dirty="0" smtClean="0"/>
              <a:t>   </a:t>
            </a:r>
            <a:r>
              <a:rPr lang="ru-RU" dirty="0"/>
              <a:t>журнал "Весёлые картинки".</a:t>
            </a:r>
          </a:p>
          <a:p>
            <a:endParaRPr lang="ru-RU" dirty="0"/>
          </a:p>
          <a:p>
            <a:r>
              <a:rPr lang="ru-RU" dirty="0"/>
              <a:t>......   чита</a:t>
            </a:r>
            <a:r>
              <a:rPr lang="ru-RU" dirty="0" smtClean="0"/>
              <a:t>....</a:t>
            </a:r>
            <a:r>
              <a:rPr lang="cs-CZ" dirty="0" smtClean="0"/>
              <a:t>...</a:t>
            </a:r>
            <a:r>
              <a:rPr lang="ru-RU" dirty="0" smtClean="0"/>
              <a:t> </a:t>
            </a:r>
            <a:r>
              <a:rPr lang="cs-CZ" dirty="0" smtClean="0"/>
              <a:t>  </a:t>
            </a:r>
            <a:r>
              <a:rPr lang="ru-RU" dirty="0" smtClean="0"/>
              <a:t>   </a:t>
            </a:r>
            <a:r>
              <a:rPr lang="ru-RU" dirty="0"/>
              <a:t>газету "Правда".</a:t>
            </a:r>
          </a:p>
          <a:p>
            <a:endParaRPr lang="ru-RU" dirty="0"/>
          </a:p>
          <a:p>
            <a:r>
              <a:rPr lang="ru-RU" dirty="0"/>
              <a:t>......   чита</a:t>
            </a:r>
            <a:r>
              <a:rPr lang="ru-RU" dirty="0" smtClean="0"/>
              <a:t>....</a:t>
            </a:r>
            <a:r>
              <a:rPr lang="cs-CZ" dirty="0" smtClean="0"/>
              <a:t>..</a:t>
            </a:r>
            <a:r>
              <a:rPr lang="ru-RU" dirty="0" smtClean="0"/>
              <a:t> </a:t>
            </a:r>
            <a:r>
              <a:rPr lang="cs-CZ" dirty="0" smtClean="0"/>
              <a:t>  </a:t>
            </a:r>
            <a:r>
              <a:rPr lang="ru-RU" dirty="0" smtClean="0"/>
              <a:t>   </a:t>
            </a:r>
            <a:r>
              <a:rPr lang="ru-RU" dirty="0"/>
              <a:t>книгу о Москве.</a:t>
            </a:r>
          </a:p>
          <a:p>
            <a:endParaRPr lang="ru-RU" dirty="0"/>
          </a:p>
          <a:p>
            <a:r>
              <a:rPr lang="ru-RU" dirty="0"/>
              <a:t>......   чита</a:t>
            </a:r>
            <a:r>
              <a:rPr lang="ru-RU" dirty="0" smtClean="0"/>
              <a:t>....</a:t>
            </a:r>
            <a:r>
              <a:rPr lang="cs-CZ" dirty="0" smtClean="0"/>
              <a:t>..</a:t>
            </a:r>
            <a:r>
              <a:rPr lang="ru-RU" dirty="0" smtClean="0"/>
              <a:t> </a:t>
            </a:r>
            <a:r>
              <a:rPr lang="cs-CZ" dirty="0" smtClean="0"/>
              <a:t>  </a:t>
            </a:r>
            <a:r>
              <a:rPr lang="ru-RU" dirty="0" smtClean="0"/>
              <a:t>   </a:t>
            </a:r>
            <a:r>
              <a:rPr lang="ru-RU" dirty="0"/>
              <a:t>объявление.</a:t>
            </a:r>
          </a:p>
          <a:p>
            <a:endParaRPr lang="ru-RU" dirty="0"/>
          </a:p>
          <a:p>
            <a:r>
              <a:rPr lang="ru-RU" dirty="0"/>
              <a:t>......   чита</a:t>
            </a:r>
            <a:r>
              <a:rPr lang="ru-RU" dirty="0" smtClean="0"/>
              <a:t>....</a:t>
            </a:r>
            <a:r>
              <a:rPr lang="cs-CZ" dirty="0" smtClean="0"/>
              <a:t>..</a:t>
            </a:r>
            <a:r>
              <a:rPr lang="ru-RU" dirty="0" smtClean="0"/>
              <a:t> </a:t>
            </a:r>
            <a:r>
              <a:rPr lang="cs-CZ" dirty="0" smtClean="0"/>
              <a:t>  </a:t>
            </a:r>
            <a:r>
              <a:rPr lang="ru-RU" dirty="0" smtClean="0"/>
              <a:t>   </a:t>
            </a:r>
            <a:r>
              <a:rPr lang="ru-RU" dirty="0"/>
              <a:t>письмо от Юры.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567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az-Cyrl-AZ" sz="4000" b="1" dirty="0">
                <a:solidFill>
                  <a:srgbClr val="C00000"/>
                </a:solidFill>
              </a:rPr>
              <a:t>Придумай ответ.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ru-RU" sz="2800" dirty="0"/>
              <a:t>1. Толя, ты знаешь, где жив...........   Ева и Юра?</a:t>
            </a:r>
          </a:p>
          <a:p>
            <a:endParaRPr lang="ru-RU" sz="2800" dirty="0"/>
          </a:p>
          <a:p>
            <a:r>
              <a:rPr lang="ru-RU" sz="2800" dirty="0"/>
              <a:t>2. Федя, где ты жив...........?</a:t>
            </a:r>
          </a:p>
          <a:p>
            <a:endParaRPr lang="ru-RU" sz="2800" dirty="0"/>
          </a:p>
          <a:p>
            <a:r>
              <a:rPr lang="ru-RU" sz="2800" dirty="0"/>
              <a:t>3. Зоя, ты знаешь, где жив.............   Юля?</a:t>
            </a:r>
          </a:p>
          <a:p>
            <a:endParaRPr lang="ru-RU" sz="2800" dirty="0"/>
          </a:p>
          <a:p>
            <a:r>
              <a:rPr lang="ru-RU" sz="2800" dirty="0"/>
              <a:t>4. Аня и Женя, где вы жив..............?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7789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az-Cyrl-AZ" sz="3600" b="1" dirty="0">
                <a:solidFill>
                  <a:srgbClr val="C00000"/>
                </a:solidFill>
              </a:rPr>
              <a:t>Ответы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ru-RU" sz="2800" dirty="0"/>
              <a:t>Она жив..........  в  центре города.</a:t>
            </a:r>
          </a:p>
          <a:p>
            <a:endParaRPr lang="ru-RU" sz="2800" dirty="0"/>
          </a:p>
          <a:p>
            <a:r>
              <a:rPr lang="ru-RU" sz="2800" dirty="0"/>
              <a:t>Мы жив...........  в  Праге около парка Стромовка.</a:t>
            </a:r>
          </a:p>
          <a:p>
            <a:endParaRPr lang="ru-RU" sz="2800" dirty="0"/>
          </a:p>
          <a:p>
            <a:r>
              <a:rPr lang="ru-RU" sz="2800" dirty="0"/>
              <a:t>Они жив..........  в этом доме на улице Чапека.</a:t>
            </a:r>
          </a:p>
          <a:p>
            <a:endParaRPr lang="ru-RU" sz="2800" dirty="0"/>
          </a:p>
          <a:p>
            <a:r>
              <a:rPr lang="ru-RU" sz="2800" dirty="0"/>
              <a:t>Я жив.......  в  деревне у бабушки.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1747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pPr algn="ctr"/>
            <a:r>
              <a:rPr lang="ru-RU" sz="3600" b="1" dirty="0">
                <a:solidFill>
                  <a:srgbClr val="C00000"/>
                </a:solidFill>
              </a:rPr>
              <a:t>На чём и куда кто поедет?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r>
              <a:rPr lang="ru-RU" dirty="0"/>
              <a:t>Я поед......   на </a:t>
            </a:r>
            <a:r>
              <a:rPr lang="cs-CZ" dirty="0" smtClean="0"/>
              <a:t>                            </a:t>
            </a:r>
            <a:r>
              <a:rPr lang="ru-RU" dirty="0" smtClean="0"/>
              <a:t>........................в </a:t>
            </a:r>
            <a:r>
              <a:rPr lang="ru-RU" dirty="0"/>
              <a:t>театр.</a:t>
            </a:r>
          </a:p>
          <a:p>
            <a:endParaRPr lang="ru-RU" dirty="0"/>
          </a:p>
          <a:p>
            <a:endParaRPr lang="cs-CZ" dirty="0" smtClean="0"/>
          </a:p>
          <a:p>
            <a:r>
              <a:rPr lang="ru-RU" dirty="0" smtClean="0"/>
              <a:t>Ты </a:t>
            </a:r>
            <a:r>
              <a:rPr lang="ru-RU" dirty="0"/>
              <a:t>поед......... н</a:t>
            </a:r>
            <a:r>
              <a:rPr lang="ru-RU" dirty="0" smtClean="0"/>
              <a:t>а</a:t>
            </a:r>
            <a:r>
              <a:rPr lang="cs-CZ" dirty="0" smtClean="0"/>
              <a:t>                          </a:t>
            </a:r>
            <a:r>
              <a:rPr lang="ru-RU" dirty="0" smtClean="0"/>
              <a:t>.......................в </a:t>
            </a:r>
            <a:r>
              <a:rPr lang="ru-RU" dirty="0"/>
              <a:t>парк. </a:t>
            </a:r>
          </a:p>
          <a:p>
            <a:endParaRPr lang="ru-RU" dirty="0"/>
          </a:p>
          <a:p>
            <a:endParaRPr lang="cs-CZ" dirty="0" smtClean="0"/>
          </a:p>
          <a:p>
            <a:r>
              <a:rPr lang="ru-RU" dirty="0" smtClean="0"/>
              <a:t>Он </a:t>
            </a:r>
            <a:r>
              <a:rPr lang="ru-RU" dirty="0"/>
              <a:t>поед......... </a:t>
            </a:r>
            <a:r>
              <a:rPr lang="ru-RU" dirty="0" smtClean="0"/>
              <a:t>на</a:t>
            </a:r>
            <a:r>
              <a:rPr lang="cs-CZ" dirty="0" smtClean="0"/>
              <a:t>                          ….</a:t>
            </a:r>
            <a:r>
              <a:rPr lang="ru-RU" dirty="0" smtClean="0"/>
              <a:t>......................  </a:t>
            </a:r>
            <a:r>
              <a:rPr lang="ru-RU" dirty="0"/>
              <a:t>в музей.</a:t>
            </a:r>
          </a:p>
          <a:p>
            <a:endParaRPr lang="ru-RU" dirty="0"/>
          </a:p>
          <a:p>
            <a:endParaRPr lang="cs-CZ" dirty="0" smtClean="0"/>
          </a:p>
          <a:p>
            <a:r>
              <a:rPr lang="ru-RU" dirty="0" smtClean="0"/>
              <a:t>Мы </a:t>
            </a:r>
            <a:r>
              <a:rPr lang="ru-RU" dirty="0"/>
              <a:t>поед</a:t>
            </a:r>
            <a:r>
              <a:rPr lang="ru-RU" dirty="0" smtClean="0"/>
              <a:t>.........</a:t>
            </a:r>
            <a:r>
              <a:rPr lang="cs-CZ" dirty="0" smtClean="0"/>
              <a:t> </a:t>
            </a:r>
            <a:r>
              <a:rPr lang="ru-RU" dirty="0" smtClean="0"/>
              <a:t>на</a:t>
            </a:r>
            <a:r>
              <a:rPr lang="cs-CZ" dirty="0" smtClean="0"/>
              <a:t>                    </a:t>
            </a:r>
            <a:r>
              <a:rPr lang="ru-RU" dirty="0" smtClean="0"/>
              <a:t>......................  </a:t>
            </a:r>
            <a:r>
              <a:rPr lang="ru-RU" dirty="0"/>
              <a:t>в центр города.</a:t>
            </a:r>
            <a:endParaRPr lang="cs-CZ" dirty="0"/>
          </a:p>
        </p:txBody>
      </p:sp>
      <p:pic>
        <p:nvPicPr>
          <p:cNvPr id="2051" name="Picture 3" descr="C:\Users\Admin\AppData\Local\Microsoft\Windows\Temporary Internet Files\Content.IE5\0736J39Y\MC900320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31128"/>
            <a:ext cx="1811426" cy="1145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BH2YY3PZ\MC9002963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974" y="2517295"/>
            <a:ext cx="1440755" cy="1197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DNN2WEBW\MC9002855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409" y="4063771"/>
            <a:ext cx="1804111" cy="991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Admin\AppData\Local\Microsoft\Windows\Temporary Internet Files\Content.IE5\0736J39Y\MC9003118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409" y="5348076"/>
            <a:ext cx="1827886" cy="81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232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1124744"/>
            <a:ext cx="91440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b="1" dirty="0" smtClean="0">
                <a:solidFill>
                  <a:srgbClr val="0070C0"/>
                </a:solidFill>
              </a:rPr>
              <a:t>Завтра воскресенье. Я поед.........  к тёте.</a:t>
            </a:r>
          </a:p>
          <a:p>
            <a:r>
              <a:rPr lang="ru-RU" sz="3200" b="1" dirty="0" smtClean="0">
                <a:solidFill>
                  <a:srgbClr val="0070C0"/>
                </a:solidFill>
              </a:rPr>
              <a:t>Мои папа и мама никуда не поед.............</a:t>
            </a:r>
          </a:p>
          <a:p>
            <a:r>
              <a:rPr lang="ru-RU" sz="3200" b="1" dirty="0" smtClean="0">
                <a:solidFill>
                  <a:srgbClr val="0070C0"/>
                </a:solidFill>
              </a:rPr>
              <a:t>Они будут дома.</a:t>
            </a:r>
          </a:p>
          <a:p>
            <a:r>
              <a:rPr lang="ru-RU" sz="3200" b="1" dirty="0" smtClean="0">
                <a:solidFill>
                  <a:srgbClr val="0070C0"/>
                </a:solidFill>
              </a:rPr>
              <a:t>- Ты поед................ со мной? - спросил я у своего друга.</a:t>
            </a:r>
          </a:p>
          <a:p>
            <a:r>
              <a:rPr lang="ru-RU" sz="3200" b="1" dirty="0" smtClean="0">
                <a:solidFill>
                  <a:srgbClr val="0070C0"/>
                </a:solidFill>
              </a:rPr>
              <a:t>- Да, поед............. А на чём мы поед..................?</a:t>
            </a:r>
          </a:p>
          <a:p>
            <a:r>
              <a:rPr lang="ru-RU" sz="3200" b="1" dirty="0" smtClean="0">
                <a:solidFill>
                  <a:srgbClr val="0070C0"/>
                </a:solidFill>
              </a:rPr>
              <a:t>А куда вы, дети, поед.................... в субботу или в воскресенье? На чём?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757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pPr algn="ctr"/>
            <a:r>
              <a:rPr lang="ru-RU" sz="3200" b="1" dirty="0">
                <a:solidFill>
                  <a:srgbClr val="C00000"/>
                </a:solidFill>
              </a:rPr>
              <a:t>Прочитай вопрос и найди ответ.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r>
              <a:rPr lang="ru-RU" sz="2800" b="1" dirty="0"/>
              <a:t>1. Коля, что ты буд...............   делать в субботу?</a:t>
            </a:r>
          </a:p>
          <a:p>
            <a:endParaRPr lang="ru-RU" sz="2800" b="1" dirty="0"/>
          </a:p>
          <a:p>
            <a:r>
              <a:rPr lang="ru-RU" sz="2800" b="1" dirty="0"/>
              <a:t>2. Яна, что буд...............читать твоя сестра Тоня?</a:t>
            </a:r>
          </a:p>
          <a:p>
            <a:endParaRPr lang="ru-RU" sz="2800" b="1" dirty="0"/>
          </a:p>
          <a:p>
            <a:r>
              <a:rPr lang="ru-RU" sz="2800" b="1" dirty="0"/>
              <a:t>3. Федя и Костя, что вы буд........... делать в воскресенье?</a:t>
            </a:r>
          </a:p>
          <a:p>
            <a:endParaRPr lang="ru-RU" sz="2800" b="1" dirty="0"/>
          </a:p>
          <a:p>
            <a:r>
              <a:rPr lang="ru-RU" sz="2800" b="1" dirty="0"/>
              <a:t>4. Ребята, что буд...............делать ваши папа и мама сегодня вечером?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05056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1484784"/>
            <a:ext cx="9144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dirty="0" smtClean="0"/>
              <a:t>1. Ты хоч..............  играть в волейбол?</a:t>
            </a:r>
          </a:p>
          <a:p>
            <a:r>
              <a:rPr lang="ru-RU" sz="3200" dirty="0" smtClean="0"/>
              <a:t>2. Ребята, вы хот.................  смотреть вечером телевизор?</a:t>
            </a:r>
          </a:p>
          <a:p>
            <a:r>
              <a:rPr lang="ru-RU" sz="3200" dirty="0" smtClean="0"/>
              <a:t>3. Тоня, что хоч.................  делать Ян после уроков?</a:t>
            </a:r>
          </a:p>
          <a:p>
            <a:r>
              <a:rPr lang="ru-RU" sz="3200" dirty="0" smtClean="0"/>
              <a:t>4. Соня, что хот.................  делать дети в субботу?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1155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628800"/>
            <a:ext cx="8568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u-RU" sz="3200" dirty="0" smtClean="0"/>
              <a:t>Я мог.............  идти в магазин.</a:t>
            </a:r>
          </a:p>
          <a:p>
            <a:r>
              <a:rPr lang="ru-RU" sz="3200" dirty="0" smtClean="0"/>
              <a:t>Они мог............  заниматься вечером.</a:t>
            </a:r>
          </a:p>
          <a:p>
            <a:r>
              <a:rPr lang="ru-RU" sz="3200" dirty="0" smtClean="0"/>
              <a:t>Ты мож.............. написать письмо по-русски.</a:t>
            </a:r>
          </a:p>
          <a:p>
            <a:r>
              <a:rPr lang="ru-RU" sz="3200" dirty="0" smtClean="0"/>
              <a:t>Бы мож.................  кататься на лыжах.</a:t>
            </a:r>
          </a:p>
          <a:p>
            <a:r>
              <a:rPr lang="ru-RU" sz="3200" dirty="0" smtClean="0"/>
              <a:t>Он мож.................  играть в футбол.</a:t>
            </a:r>
          </a:p>
          <a:p>
            <a:r>
              <a:rPr lang="ru-RU" sz="3200" dirty="0" smtClean="0"/>
              <a:t>Мы мож................ чистить картошку.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36814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/>
          </a:bodyPr>
          <a:lstStyle/>
          <a:p>
            <a:pPr algn="ctr"/>
            <a:r>
              <a:rPr lang="az-Cyrl-AZ" sz="4000" b="1" dirty="0">
                <a:solidFill>
                  <a:srgbClr val="C00000"/>
                </a:solidFill>
              </a:rPr>
              <a:t>Читай: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075240" cy="5205192"/>
          </a:xfrm>
        </p:spPr>
        <p:txBody>
          <a:bodyPr>
            <a:noAutofit/>
          </a:bodyPr>
          <a:lstStyle/>
          <a:p>
            <a:r>
              <a:rPr lang="ru-RU" sz="2800" dirty="0"/>
              <a:t>- Ольга Васильевна, скажите, пожалуйста, ребята мог..............  пойти на речку?</a:t>
            </a:r>
          </a:p>
          <a:p>
            <a:r>
              <a:rPr lang="ru-RU" sz="2800" dirty="0"/>
              <a:t>- Да, мог................ Сегодня тепло, они мог.................. купаться. Только Лена не мож..............</a:t>
            </a:r>
          </a:p>
          <a:p>
            <a:r>
              <a:rPr lang="ru-RU" sz="2800" dirty="0"/>
              <a:t>У неё болит голова.</a:t>
            </a:r>
          </a:p>
          <a:p>
            <a:r>
              <a:rPr lang="ru-RU" sz="2800" dirty="0"/>
              <a:t>- Витя, куда я мог..........  послать тебе письмо?</a:t>
            </a:r>
          </a:p>
          <a:p>
            <a:r>
              <a:rPr lang="ru-RU" sz="2800" dirty="0"/>
              <a:t>- В июне ты мож...............  писать в Брно, но в июле я буду в Лондоне.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4780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Zdroje: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Inovace – </a:t>
            </a:r>
            <a:r>
              <a:rPr lang="cs-CZ" dirty="0" err="1" smtClean="0"/>
              <a:t>Komenium</a:t>
            </a:r>
            <a:r>
              <a:rPr lang="cs-CZ" dirty="0" smtClean="0"/>
              <a:t>, </a:t>
            </a:r>
            <a:r>
              <a:rPr lang="cs-CZ" dirty="0" err="1" smtClean="0"/>
              <a:t>n.p</a:t>
            </a:r>
            <a:r>
              <a:rPr lang="cs-CZ" dirty="0" smtClean="0"/>
              <a:t>. Praha, 1987 (Boudníková Stanislava)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494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153</TotalTime>
  <Words>574</Words>
  <Application>Microsoft Office PowerPoint</Application>
  <PresentationFormat>Předvádění na obrazovce (4:3)</PresentationFormat>
  <Paragraphs>95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Šablona 32 </vt:lpstr>
      <vt:lpstr>Упражнения Глаголы</vt:lpstr>
      <vt:lpstr>Упражнения Глаголы</vt:lpstr>
      <vt:lpstr>      Прочитай вопрос и найди ответ! </vt:lpstr>
      <vt:lpstr>Кто что читает?</vt:lpstr>
      <vt:lpstr>Придумай ответ.</vt:lpstr>
      <vt:lpstr>Ответы</vt:lpstr>
      <vt:lpstr>На чём и куда кто поедет?</vt:lpstr>
      <vt:lpstr>Prezentace aplikace PowerPoint</vt:lpstr>
      <vt:lpstr>Прочитай вопрос и найди ответ.</vt:lpstr>
      <vt:lpstr>Prezentace aplikace PowerPoint</vt:lpstr>
      <vt:lpstr>Prezentace aplikace PowerPoint</vt:lpstr>
      <vt:lpstr>Читай: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32</cp:revision>
  <dcterms:created xsi:type="dcterms:W3CDTF">2011-03-11T18:23:44Z</dcterms:created>
  <dcterms:modified xsi:type="dcterms:W3CDTF">2011-10-20T19:54:48Z</dcterms:modified>
</cp:coreProperties>
</file>