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VY_52_INOVACE_04_VLA+PŘI_31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</a:t>
          </a:r>
          <a:r>
            <a:rPr lang="cs-CZ" sz="2000" dirty="0" err="1" smtClean="0">
              <a:solidFill>
                <a:schemeClr val="tx1"/>
              </a:solidFill>
            </a:rPr>
            <a:t>Plaširybová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PŘÍ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5.A – Podnebné pásy – tropický pás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105346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4BFEF0-9098-409E-8902-62CE7B4B596B}" type="presOf" srcId="{4C35D32F-0EAB-4CD7-82EE-45574DC2A586}" destId="{890E4F0B-2866-4A3F-A3C7-2A14B1797930}" srcOrd="1" destOrd="0" presId="urn:microsoft.com/office/officeart/2005/8/layout/target3"/>
    <dgm:cxn modelId="{3E9DED58-96FB-4390-B938-FA400F11F74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BCF20BD-4EC6-49BA-B08A-B48D9D8D0B9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E552922-5D98-43A7-81E1-CC553E10D2B1}" type="presOf" srcId="{B651F6E3-6281-48DB-9319-2AEAFDAE7572}" destId="{6BB5E863-4638-4E1D-BFDE-399D028AC4ED}" srcOrd="1" destOrd="0" presId="urn:microsoft.com/office/officeart/2005/8/layout/target3"/>
    <dgm:cxn modelId="{4E98BFC7-4E74-48E7-87F4-8024CFFF1BF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54CACD-3A94-45B2-97BE-D9C7851A68E6}" type="presOf" srcId="{B651F6E3-6281-48DB-9319-2AEAFDAE7572}" destId="{619D679B-A015-4ECF-8348-D1034C574F40}" srcOrd="0" destOrd="0" presId="urn:microsoft.com/office/officeart/2005/8/layout/target3"/>
    <dgm:cxn modelId="{65820597-92E3-4152-9479-2E612B7FF749}" type="presOf" srcId="{D1B46980-6531-4606-95E6-44980827E919}" destId="{2BE915AB-18AA-4053-B92C-3BFC9ED204BB}" srcOrd="1" destOrd="0" presId="urn:microsoft.com/office/officeart/2005/8/layout/target3"/>
    <dgm:cxn modelId="{BD77E463-138F-4E20-8EA5-AF4B6B72561A}" type="presOf" srcId="{757F3AB3-0718-4624-B441-E567A8F0AB56}" destId="{333A1088-737F-45CB-B68E-254E46348037}" srcOrd="0" destOrd="0" presId="urn:microsoft.com/office/officeart/2005/8/layout/target3"/>
    <dgm:cxn modelId="{C415C40D-A164-460D-8882-018034379D7A}" type="presOf" srcId="{D8197B8C-B260-4A16-BDF4-0947B075E274}" destId="{25B08C86-7E15-44DC-BE7F-FFB55DD49D12}" srcOrd="0" destOrd="0" presId="urn:microsoft.com/office/officeart/2005/8/layout/target3"/>
    <dgm:cxn modelId="{F94B96D9-6B6F-48EC-B813-84AF833134EB}" type="presOf" srcId="{D8197B8C-B260-4A16-BDF4-0947B075E274}" destId="{5A5FFA88-C948-4069-8E93-59FA12366E83}" srcOrd="1" destOrd="0" presId="urn:microsoft.com/office/officeart/2005/8/layout/target3"/>
    <dgm:cxn modelId="{C46E16AB-1B89-42F3-AA43-02C577661C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CB9F27-7007-4B6E-9A4D-729E4D226D45}" type="presParOf" srcId="{333A1088-737F-45CB-B68E-254E46348037}" destId="{F5ABB229-8D3B-4694-996A-96F23CF14429}" srcOrd="0" destOrd="0" presId="urn:microsoft.com/office/officeart/2005/8/layout/target3"/>
    <dgm:cxn modelId="{07F37B99-681A-4638-B1A5-075E7E29CCBB}" type="presParOf" srcId="{333A1088-737F-45CB-B68E-254E46348037}" destId="{F41139FD-01EE-4571-8B17-4FB00FC51163}" srcOrd="1" destOrd="0" presId="urn:microsoft.com/office/officeart/2005/8/layout/target3"/>
    <dgm:cxn modelId="{549928EE-5583-41CE-9E68-3356BD1A8216}" type="presParOf" srcId="{333A1088-737F-45CB-B68E-254E46348037}" destId="{D005CE8C-CC26-4C3E-AC11-E15060ECD759}" srcOrd="2" destOrd="0" presId="urn:microsoft.com/office/officeart/2005/8/layout/target3"/>
    <dgm:cxn modelId="{4C289DC8-F309-4F3E-8F42-A29F44CF80D4}" type="presParOf" srcId="{333A1088-737F-45CB-B68E-254E46348037}" destId="{2C702D82-9B77-49B7-9568-BB8EB47C3372}" srcOrd="3" destOrd="0" presId="urn:microsoft.com/office/officeart/2005/8/layout/target3"/>
    <dgm:cxn modelId="{C0B096F9-7C47-42E4-9F70-34D74D8EAB3C}" type="presParOf" srcId="{333A1088-737F-45CB-B68E-254E46348037}" destId="{A52A0455-90FF-4808-ABD0-F02540D31D5A}" srcOrd="4" destOrd="0" presId="urn:microsoft.com/office/officeart/2005/8/layout/target3"/>
    <dgm:cxn modelId="{5F45A7A1-EF20-4190-9812-D05A1D9E57FB}" type="presParOf" srcId="{333A1088-737F-45CB-B68E-254E46348037}" destId="{6140AFEC-043D-4C43-A2F9-D0F5331DF3A3}" srcOrd="5" destOrd="0" presId="urn:microsoft.com/office/officeart/2005/8/layout/target3"/>
    <dgm:cxn modelId="{B7FA4872-AF6F-4755-A97A-5EE0F13929F5}" type="presParOf" srcId="{333A1088-737F-45CB-B68E-254E46348037}" destId="{9358AC05-5D7D-4327-9F80-1AD486AEA664}" srcOrd="6" destOrd="0" presId="urn:microsoft.com/office/officeart/2005/8/layout/target3"/>
    <dgm:cxn modelId="{4520CC12-D62B-44C0-96A4-D7467D17FA61}" type="presParOf" srcId="{333A1088-737F-45CB-B68E-254E46348037}" destId="{313FC574-E1CD-4FB4-B054-0B805CE0447D}" srcOrd="7" destOrd="0" presId="urn:microsoft.com/office/officeart/2005/8/layout/target3"/>
    <dgm:cxn modelId="{530B6358-E975-4949-8BEF-00B1007F020D}" type="presParOf" srcId="{333A1088-737F-45CB-B68E-254E46348037}" destId="{619D679B-A015-4ECF-8348-D1034C574F40}" srcOrd="8" destOrd="0" presId="urn:microsoft.com/office/officeart/2005/8/layout/target3"/>
    <dgm:cxn modelId="{932B0FDF-8244-494E-815F-24676FFA52DA}" type="presParOf" srcId="{333A1088-737F-45CB-B68E-254E46348037}" destId="{322283A8-4A27-4CDA-BAE3-F381106A9174}" srcOrd="9" destOrd="0" presId="urn:microsoft.com/office/officeart/2005/8/layout/target3"/>
    <dgm:cxn modelId="{CF7FC1D3-300E-4417-B2FE-F18AF74C00E3}" type="presParOf" srcId="{333A1088-737F-45CB-B68E-254E46348037}" destId="{FFC9F71D-1B4F-4AD9-A4A6-86ADEFC8AF5C}" srcOrd="10" destOrd="0" presId="urn:microsoft.com/office/officeart/2005/8/layout/target3"/>
    <dgm:cxn modelId="{D5C50A95-F729-4257-AB65-BECA81ADBDDC}" type="presParOf" srcId="{333A1088-737F-45CB-B68E-254E46348037}" destId="{25B08C86-7E15-44DC-BE7F-FFB55DD49D12}" srcOrd="11" destOrd="0" presId="urn:microsoft.com/office/officeart/2005/8/layout/target3"/>
    <dgm:cxn modelId="{B61E28F8-B75B-45CF-80E9-60CC85204A0A}" type="presParOf" srcId="{333A1088-737F-45CB-B68E-254E46348037}" destId="{76644BE8-9D7C-4C09-B250-3D10AF48CBB7}" srcOrd="12" destOrd="0" presId="urn:microsoft.com/office/officeart/2005/8/layout/target3"/>
    <dgm:cxn modelId="{8F510EE7-1990-45FA-934F-6177602199A9}" type="presParOf" srcId="{333A1088-737F-45CB-B68E-254E46348037}" destId="{EE85B701-7295-41C0-BA7A-34D3756A2AE6}" srcOrd="13" destOrd="0" presId="urn:microsoft.com/office/officeart/2005/8/layout/target3"/>
    <dgm:cxn modelId="{22480ABB-090B-4283-A8A8-25D6BC62597D}" type="presParOf" srcId="{333A1088-737F-45CB-B68E-254E46348037}" destId="{8BEBB6EC-1DAA-4CAC-8A25-BC0FCBD5DBD5}" srcOrd="14" destOrd="0" presId="urn:microsoft.com/office/officeart/2005/8/layout/target3"/>
    <dgm:cxn modelId="{F3EDC306-4F57-4B55-8616-9E9FE04A26A7}" type="presParOf" srcId="{333A1088-737F-45CB-B68E-254E46348037}" destId="{AED2198E-93D5-4001-81B4-73124B309672}" srcOrd="15" destOrd="0" presId="urn:microsoft.com/office/officeart/2005/8/layout/target3"/>
    <dgm:cxn modelId="{F40CA1F9-7E82-4C92-A338-D8A15B217479}" type="presParOf" srcId="{333A1088-737F-45CB-B68E-254E46348037}" destId="{2BE915AB-18AA-4053-B92C-3BFC9ED204BB}" srcOrd="16" destOrd="0" presId="urn:microsoft.com/office/officeart/2005/8/layout/target3"/>
    <dgm:cxn modelId="{7A5E31D1-D687-49FA-9F93-765A9A956AE4}" type="presParOf" srcId="{333A1088-737F-45CB-B68E-254E46348037}" destId="{6BB5E863-4638-4E1D-BFDE-399D028AC4ED}" srcOrd="17" destOrd="0" presId="urn:microsoft.com/office/officeart/2005/8/layout/target3"/>
    <dgm:cxn modelId="{66B7CADF-573D-4D23-B664-28D5E9E11BC0}" type="presParOf" srcId="{333A1088-737F-45CB-B68E-254E46348037}" destId="{5A5FFA88-C948-4069-8E93-59FA12366E83}" srcOrd="18" destOrd="0" presId="urn:microsoft.com/office/officeart/2005/8/layout/target3"/>
    <dgm:cxn modelId="{A7AE88C0-A15B-45EA-931C-3C35710DE61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</a:t>
          </a:r>
          <a:r>
            <a:rPr lang="cs-CZ" sz="2000" kern="1200" dirty="0" err="1" smtClean="0">
              <a:solidFill>
                <a:schemeClr val="tx1"/>
              </a:solidFill>
            </a:rPr>
            <a:t>Plaširybová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VY_52_INOVACE_04_VLA+PŘI_31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70949"/>
          <a:ext cx="6498543" cy="993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PŘÍ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5.A – Podnebné pásy – tropický pás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70949"/>
        <a:ext cx="6498543" cy="429426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6C3964-6F56-429F-B6D4-136C37C0FDE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3142D-EF89-4F6D-9A01-7AD2984E82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723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4D483-9634-4572-B041-5A0F545B404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58E9F-8C42-4A75-8AB3-125269CE0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270576" cy="1035546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232848" cy="408200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Metodický list je určen pro žáky 5.ročníku v hodině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přírodovědy.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 k procvičování nebo ověřování učiva na interaktivní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tabuli.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Žáci mohou pracovat ve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skupině.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PowerPoint.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Žáky prezentace bavila.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486600" cy="1872208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PODNEBNÉ PÁSY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Tropický pás</a:t>
            </a:r>
            <a:endParaRPr lang="cs-CZ" sz="48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Radek\AppData\Local\Microsoft\Windows\Temporary Internet Files\Content.IE5\2LL3T3H9\MP9004279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276872"/>
            <a:ext cx="2880320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V tropickém pásu jsou tři hlavní typy krajiny: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Tropický deštný les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Savana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Poušť</a:t>
            </a:r>
            <a:endParaRPr lang="cs-CZ" dirty="0"/>
          </a:p>
        </p:txBody>
      </p:sp>
      <p:pic>
        <p:nvPicPr>
          <p:cNvPr id="2050" name="Picture 2" descr="C:\Users\Radek\AppData\Local\Microsoft\Windows\Temporary Internet Files\Content.IE5\2683EM40\MP9004373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556792"/>
            <a:ext cx="2520280" cy="1368152"/>
          </a:xfrm>
          <a:prstGeom prst="rect">
            <a:avLst/>
          </a:prstGeom>
          <a:noFill/>
        </p:spPr>
      </p:pic>
      <p:pic>
        <p:nvPicPr>
          <p:cNvPr id="2051" name="Picture 3" descr="C:\Users\Radek\AppData\Local\Microsoft\Windows\Temporary Internet Files\Content.IE5\B05O2413\MP9004008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013176"/>
            <a:ext cx="2376264" cy="1301672"/>
          </a:xfrm>
          <a:prstGeom prst="rect">
            <a:avLst/>
          </a:prstGeom>
          <a:noFill/>
        </p:spPr>
      </p:pic>
      <p:pic>
        <p:nvPicPr>
          <p:cNvPr id="2052" name="Picture 4" descr="C:\Users\Radek\AppData\Local\Microsoft\Windows\Temporary Internet Files\Content.IE5\MU8YTLUJ\MP9004018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068960"/>
            <a:ext cx="2592288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název k textu:</a:t>
            </a:r>
            <a:br>
              <a:rPr lang="cs-CZ" dirty="0" smtClean="0"/>
            </a:br>
            <a:r>
              <a:rPr lang="cs-CZ" sz="3600" i="1" dirty="0" smtClean="0">
                <a:solidFill>
                  <a:srgbClr val="FF0000"/>
                </a:solidFill>
              </a:rPr>
              <a:t>tropický deštný prales, savana, poušť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Jsou to oblasti s vysokými teplotami a s nedostatkem vodních srážek. Vyskytuje se tu málo rostlin a živočichové se většinou objevují v noci.       …………………………………..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Jsou zde celoročně vysoké teploty a velké množství srážek. Roste tu velké množství rostli a žije tu neobyčejně pestrý svět zvířat.                       …………………………………..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Jsou to rozlehlé pastviny porostlé vysokými travinami, ojediněle i stromy  a křovinami. Žijí zde stáda býložravých zvířat i šelmy, které je loví.</a:t>
            </a:r>
          </a:p>
          <a:p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                             …………………………………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řešení:</a:t>
            </a:r>
            <a:endParaRPr lang="cs-CZ" sz="36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Jsou to oblasti s vysokými teplotami a s nedostatkem vodních srážek. Vyskytuje se tu málo rostlin a živočichové se většinou objevují v noci.       …</a:t>
            </a:r>
            <a:r>
              <a:rPr lang="cs-CZ" sz="2400" dirty="0" smtClean="0">
                <a:solidFill>
                  <a:srgbClr val="FF0000"/>
                </a:solidFill>
              </a:rPr>
              <a:t>POUŠŤ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Jsou zde celoročně vysoké teploty a velké množství srážek. Roste tu velké množství rostlin a žije tu neobyčejně pestrý svět zvířat.                       ……</a:t>
            </a:r>
            <a:r>
              <a:rPr lang="cs-CZ" sz="2400" dirty="0" smtClean="0">
                <a:solidFill>
                  <a:srgbClr val="FF0000"/>
                </a:solidFill>
              </a:rPr>
              <a:t>TROPICKÝ DEŠTNÝ PRALES</a:t>
            </a:r>
            <a:r>
              <a:rPr lang="cs-CZ" sz="2400" dirty="0" smtClean="0">
                <a:solidFill>
                  <a:srgbClr val="FFC000"/>
                </a:solidFill>
              </a:rPr>
              <a:t>…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Jsou to rozlehlé pastviny porostlé vysokými travinami, ojediněle i stromy  a křovinami. Žijí zde stáda býložravých zvířat i šelmy, které je loví.</a:t>
            </a:r>
          </a:p>
          <a:p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                             ……</a:t>
            </a:r>
            <a:r>
              <a:rPr lang="cs-CZ" sz="2400" dirty="0" smtClean="0">
                <a:solidFill>
                  <a:srgbClr val="FF0000"/>
                </a:solidFill>
              </a:rPr>
              <a:t>SAVANA</a:t>
            </a:r>
            <a:r>
              <a:rPr lang="cs-CZ" sz="2400" dirty="0" smtClean="0">
                <a:solidFill>
                  <a:srgbClr val="00B050"/>
                </a:solidFill>
              </a:rPr>
              <a:t>…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tyto živočichy?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3</a:t>
            </a:r>
          </a:p>
        </p:txBody>
      </p:sp>
      <p:pic>
        <p:nvPicPr>
          <p:cNvPr id="3074" name="Picture 2" descr="C:\Users\Radek\AppData\Local\Microsoft\Windows\Temporary Internet Files\Content.IE5\2LL3T3H9\MP9004038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68760"/>
            <a:ext cx="2376265" cy="1440160"/>
          </a:xfrm>
          <a:prstGeom prst="rect">
            <a:avLst/>
          </a:prstGeom>
          <a:noFill/>
        </p:spPr>
      </p:pic>
      <p:pic>
        <p:nvPicPr>
          <p:cNvPr id="3075" name="Picture 3" descr="C:\Users\Radek\AppData\Local\Microsoft\Windows\Temporary Internet Files\Content.IE5\2683EM40\MP9004075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852936"/>
            <a:ext cx="2263329" cy="1368153"/>
          </a:xfrm>
          <a:prstGeom prst="rect">
            <a:avLst/>
          </a:prstGeom>
          <a:noFill/>
        </p:spPr>
      </p:pic>
      <p:pic>
        <p:nvPicPr>
          <p:cNvPr id="3076" name="Picture 4" descr="C:\Users\Radek\AppData\Local\Microsoft\Windows\Temporary Internet Files\Content.IE5\B05O2413\MP9001803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653136"/>
            <a:ext cx="2448272" cy="1681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Hroch</a:t>
            </a:r>
          </a:p>
          <a:p>
            <a:endParaRPr lang="cs-CZ" dirty="0"/>
          </a:p>
          <a:p>
            <a:r>
              <a:rPr lang="cs-CZ" dirty="0" smtClean="0"/>
              <a:t>2 Antilopa</a:t>
            </a:r>
          </a:p>
          <a:p>
            <a:endParaRPr lang="cs-CZ" dirty="0"/>
          </a:p>
          <a:p>
            <a:r>
              <a:rPr lang="cs-CZ" dirty="0" smtClean="0"/>
              <a:t>3 Tukan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tyto rostliny?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4100" name="Picture 4" descr="C:\Users\Radek\AppData\Local\Microsoft\Windows\Temporary Internet Files\Content.IE5\MU8YTLUJ\MP9001487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996952"/>
            <a:ext cx="2664296" cy="1453578"/>
          </a:xfrm>
          <a:prstGeom prst="rect">
            <a:avLst/>
          </a:prstGeom>
          <a:noFill/>
        </p:spPr>
      </p:pic>
      <p:pic>
        <p:nvPicPr>
          <p:cNvPr id="4101" name="Picture 5" descr="C:\Users\Radek\AppData\Local\Microsoft\Windows\Temporary Internet Files\Content.IE5\B05O2413\MP9004012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653136"/>
            <a:ext cx="2690342" cy="1512168"/>
          </a:xfrm>
          <a:prstGeom prst="rect">
            <a:avLst/>
          </a:prstGeom>
          <a:noFill/>
        </p:spPr>
      </p:pic>
      <p:pic>
        <p:nvPicPr>
          <p:cNvPr id="4102" name="Picture 6" descr="C:\Users\Radek\AppData\Local\Microsoft\Windows\Temporary Internet Files\Content.IE5\MU8YTLUJ\MP900201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5" y="1268760"/>
            <a:ext cx="2664297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Orchidej</a:t>
            </a:r>
          </a:p>
          <a:p>
            <a:endParaRPr lang="cs-CZ" dirty="0"/>
          </a:p>
          <a:p>
            <a:r>
              <a:rPr lang="cs-CZ" dirty="0" smtClean="0"/>
              <a:t>2  Palma</a:t>
            </a:r>
          </a:p>
          <a:p>
            <a:endParaRPr lang="cs-CZ" dirty="0"/>
          </a:p>
          <a:p>
            <a:r>
              <a:rPr lang="cs-CZ" dirty="0" smtClean="0"/>
              <a:t>3  Kaktus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</a:t>
            </a:r>
            <a:r>
              <a:rPr lang="cs-CZ" dirty="0" smtClean="0"/>
              <a:t>:  vlastní tvorba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306</Words>
  <Application>Microsoft Office PowerPoint</Application>
  <PresentationFormat>Předvádění na obrazovce (4:3)</PresentationFormat>
  <Paragraphs>63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PODNEBNÉ PÁSY</vt:lpstr>
      <vt:lpstr>V tropickém pásu jsou tři hlavní typy krajiny:</vt:lpstr>
      <vt:lpstr>Přiřaď název k textu: tropický deštný prales, savana, poušť</vt:lpstr>
      <vt:lpstr>Správné řešení:</vt:lpstr>
      <vt:lpstr>Znáš tyto živočichy?</vt:lpstr>
      <vt:lpstr>Řešení:</vt:lpstr>
      <vt:lpstr>Poznáš tyto rostliny?</vt:lpstr>
      <vt:lpstr>Řešení: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</dc:title>
  <dc:creator>Radek Plaširyba</dc:creator>
  <cp:lastModifiedBy>Učitel</cp:lastModifiedBy>
  <cp:revision>16</cp:revision>
  <dcterms:created xsi:type="dcterms:W3CDTF">2011-11-11T20:49:42Z</dcterms:created>
  <dcterms:modified xsi:type="dcterms:W3CDTF">2012-03-14T15:00:09Z</dcterms:modified>
</cp:coreProperties>
</file>