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9" r:id="rId6"/>
    <p:sldId id="258" r:id="rId7"/>
    <p:sldId id="261" r:id="rId8"/>
    <p:sldId id="260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VY_52_INOVACE_04_VLA+PŘI_32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</a:t>
          </a:r>
          <a:r>
            <a:rPr lang="cs-CZ" sz="2000" dirty="0" err="1" smtClean="0">
              <a:solidFill>
                <a:schemeClr val="tx1"/>
              </a:solidFill>
            </a:rPr>
            <a:t>Plaširybová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PŘÍ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5.A – Podnebné pásy – polární pás 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F85FC81-77DC-4E91-B726-5C0FBD29F364}" type="presOf" srcId="{B651F6E3-6281-48DB-9319-2AEAFDAE7572}" destId="{619D679B-A015-4ECF-8348-D1034C574F40}" srcOrd="0" destOrd="0" presId="urn:microsoft.com/office/officeart/2005/8/layout/target3"/>
    <dgm:cxn modelId="{1500848D-B5C8-4B31-BD09-0BF2A994054F}" type="presOf" srcId="{B651F6E3-6281-48DB-9319-2AEAFDAE7572}" destId="{6BB5E863-4638-4E1D-BFDE-399D028AC4ED}" srcOrd="1" destOrd="0" presId="urn:microsoft.com/office/officeart/2005/8/layout/target3"/>
    <dgm:cxn modelId="{D01E4336-AC2D-43B5-8CDB-C9FA9D014FE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65E30-7B83-4C3F-8B9F-FBF450F3AA50}" type="presOf" srcId="{4C35D32F-0EAB-4CD7-82EE-45574DC2A586}" destId="{8BEBB6EC-1DAA-4CAC-8A25-BC0FCBD5DBD5}" srcOrd="0" destOrd="0" presId="urn:microsoft.com/office/officeart/2005/8/layout/target3"/>
    <dgm:cxn modelId="{DEBF81A9-2C0D-4B72-8D74-D55F3A87DC10}" type="presOf" srcId="{D8197B8C-B260-4A16-BDF4-0947B075E274}" destId="{25B08C86-7E15-44DC-BE7F-FFB55DD49D12}" srcOrd="0" destOrd="0" presId="urn:microsoft.com/office/officeart/2005/8/layout/target3"/>
    <dgm:cxn modelId="{7AE5CBB6-1095-47EC-A4F9-D6B042367F5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70E7F2D-2453-476C-A98B-F6430C7F27FF}" type="presOf" srcId="{757F3AB3-0718-4624-B441-E567A8F0AB56}" destId="{333A1088-737F-45CB-B68E-254E46348037}" srcOrd="0" destOrd="0" presId="urn:microsoft.com/office/officeart/2005/8/layout/target3"/>
    <dgm:cxn modelId="{BFF16084-0C7A-45C6-91C2-B6BAEFAF8FEB}" type="presOf" srcId="{D1B46980-6531-4606-95E6-44980827E919}" destId="{6140AFEC-043D-4C43-A2F9-D0F5331DF3A3}" srcOrd="0" destOrd="0" presId="urn:microsoft.com/office/officeart/2005/8/layout/target3"/>
    <dgm:cxn modelId="{A5DBCA8B-5C95-42A7-B93D-05D42D2192BD}" type="presOf" srcId="{D1D4F407-5343-4D3F-B5B9-D407B03CAEB4}" destId="{AED2198E-93D5-4001-81B4-73124B309672}" srcOrd="1" destOrd="0" presId="urn:microsoft.com/office/officeart/2005/8/layout/target3"/>
    <dgm:cxn modelId="{CB4F644E-1A49-42DB-A45D-B17DB72DDF60}" type="presOf" srcId="{D8197B8C-B260-4A16-BDF4-0947B075E274}" destId="{5A5FFA88-C948-4069-8E93-59FA12366E83}" srcOrd="1" destOrd="0" presId="urn:microsoft.com/office/officeart/2005/8/layout/target3"/>
    <dgm:cxn modelId="{59F7F8A9-412D-422C-AD77-7D60E433033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B15B6F3-6932-4447-BE23-39D8B6EDC6A8}" type="presParOf" srcId="{333A1088-737F-45CB-B68E-254E46348037}" destId="{F5ABB229-8D3B-4694-996A-96F23CF14429}" srcOrd="0" destOrd="0" presId="urn:microsoft.com/office/officeart/2005/8/layout/target3"/>
    <dgm:cxn modelId="{28D051D4-338C-487A-9BFD-2570D321F425}" type="presParOf" srcId="{333A1088-737F-45CB-B68E-254E46348037}" destId="{F41139FD-01EE-4571-8B17-4FB00FC51163}" srcOrd="1" destOrd="0" presId="urn:microsoft.com/office/officeart/2005/8/layout/target3"/>
    <dgm:cxn modelId="{41EDBDB4-AD5E-4F54-8E01-EF96641A02DA}" type="presParOf" srcId="{333A1088-737F-45CB-B68E-254E46348037}" destId="{D005CE8C-CC26-4C3E-AC11-E15060ECD759}" srcOrd="2" destOrd="0" presId="urn:microsoft.com/office/officeart/2005/8/layout/target3"/>
    <dgm:cxn modelId="{5C3601EA-179D-40E2-B347-5A6A2F38ACFA}" type="presParOf" srcId="{333A1088-737F-45CB-B68E-254E46348037}" destId="{2C702D82-9B77-49B7-9568-BB8EB47C3372}" srcOrd="3" destOrd="0" presId="urn:microsoft.com/office/officeart/2005/8/layout/target3"/>
    <dgm:cxn modelId="{7AC8879F-73B8-4818-A2C5-876457DF4E86}" type="presParOf" srcId="{333A1088-737F-45CB-B68E-254E46348037}" destId="{A52A0455-90FF-4808-ABD0-F02540D31D5A}" srcOrd="4" destOrd="0" presId="urn:microsoft.com/office/officeart/2005/8/layout/target3"/>
    <dgm:cxn modelId="{290D8622-BEBC-4237-AEF3-36F3A2D9FFB2}" type="presParOf" srcId="{333A1088-737F-45CB-B68E-254E46348037}" destId="{6140AFEC-043D-4C43-A2F9-D0F5331DF3A3}" srcOrd="5" destOrd="0" presId="urn:microsoft.com/office/officeart/2005/8/layout/target3"/>
    <dgm:cxn modelId="{1666D72C-49AC-47A7-B63A-757BE9194627}" type="presParOf" srcId="{333A1088-737F-45CB-B68E-254E46348037}" destId="{9358AC05-5D7D-4327-9F80-1AD486AEA664}" srcOrd="6" destOrd="0" presId="urn:microsoft.com/office/officeart/2005/8/layout/target3"/>
    <dgm:cxn modelId="{4AE018AD-74DE-4009-A331-EB6A4D2BAC9A}" type="presParOf" srcId="{333A1088-737F-45CB-B68E-254E46348037}" destId="{313FC574-E1CD-4FB4-B054-0B805CE0447D}" srcOrd="7" destOrd="0" presId="urn:microsoft.com/office/officeart/2005/8/layout/target3"/>
    <dgm:cxn modelId="{7C6443CF-BBCA-4A98-9784-9F7D0B8707D9}" type="presParOf" srcId="{333A1088-737F-45CB-B68E-254E46348037}" destId="{619D679B-A015-4ECF-8348-D1034C574F40}" srcOrd="8" destOrd="0" presId="urn:microsoft.com/office/officeart/2005/8/layout/target3"/>
    <dgm:cxn modelId="{4117FDF4-7A9E-4BB1-B570-D24884FC8A71}" type="presParOf" srcId="{333A1088-737F-45CB-B68E-254E46348037}" destId="{322283A8-4A27-4CDA-BAE3-F381106A9174}" srcOrd="9" destOrd="0" presId="urn:microsoft.com/office/officeart/2005/8/layout/target3"/>
    <dgm:cxn modelId="{3768599D-188A-4382-8826-FFD184B6FA5C}" type="presParOf" srcId="{333A1088-737F-45CB-B68E-254E46348037}" destId="{FFC9F71D-1B4F-4AD9-A4A6-86ADEFC8AF5C}" srcOrd="10" destOrd="0" presId="urn:microsoft.com/office/officeart/2005/8/layout/target3"/>
    <dgm:cxn modelId="{D34DD474-44A0-4FCD-895A-8A177CD85AE6}" type="presParOf" srcId="{333A1088-737F-45CB-B68E-254E46348037}" destId="{25B08C86-7E15-44DC-BE7F-FFB55DD49D12}" srcOrd="11" destOrd="0" presId="urn:microsoft.com/office/officeart/2005/8/layout/target3"/>
    <dgm:cxn modelId="{CC7E829C-9B9A-4D21-89CC-AD5DDA9049CD}" type="presParOf" srcId="{333A1088-737F-45CB-B68E-254E46348037}" destId="{76644BE8-9D7C-4C09-B250-3D10AF48CBB7}" srcOrd="12" destOrd="0" presId="urn:microsoft.com/office/officeart/2005/8/layout/target3"/>
    <dgm:cxn modelId="{35CE0276-A4BF-44DC-BA5A-FD2D4C8581D4}" type="presParOf" srcId="{333A1088-737F-45CB-B68E-254E46348037}" destId="{EE85B701-7295-41C0-BA7A-34D3756A2AE6}" srcOrd="13" destOrd="0" presId="urn:microsoft.com/office/officeart/2005/8/layout/target3"/>
    <dgm:cxn modelId="{C2122F6B-E774-4F5E-9085-EB9F7AF6D316}" type="presParOf" srcId="{333A1088-737F-45CB-B68E-254E46348037}" destId="{8BEBB6EC-1DAA-4CAC-8A25-BC0FCBD5DBD5}" srcOrd="14" destOrd="0" presId="urn:microsoft.com/office/officeart/2005/8/layout/target3"/>
    <dgm:cxn modelId="{49CAA3DA-15A3-43F8-91B3-F1E8E1EDFE91}" type="presParOf" srcId="{333A1088-737F-45CB-B68E-254E46348037}" destId="{AED2198E-93D5-4001-81B4-73124B309672}" srcOrd="15" destOrd="0" presId="urn:microsoft.com/office/officeart/2005/8/layout/target3"/>
    <dgm:cxn modelId="{E28724B5-06C4-47D6-96B1-F6C77B2D664B}" type="presParOf" srcId="{333A1088-737F-45CB-B68E-254E46348037}" destId="{2BE915AB-18AA-4053-B92C-3BFC9ED204BB}" srcOrd="16" destOrd="0" presId="urn:microsoft.com/office/officeart/2005/8/layout/target3"/>
    <dgm:cxn modelId="{9B961261-9479-4349-ACC6-94F55C43F0C5}" type="presParOf" srcId="{333A1088-737F-45CB-B68E-254E46348037}" destId="{6BB5E863-4638-4E1D-BFDE-399D028AC4ED}" srcOrd="17" destOrd="0" presId="urn:microsoft.com/office/officeart/2005/8/layout/target3"/>
    <dgm:cxn modelId="{AFB045AD-BAC2-4219-8CEB-711A09C97C39}" type="presParOf" srcId="{333A1088-737F-45CB-B68E-254E46348037}" destId="{5A5FFA88-C948-4069-8E93-59FA12366E83}" srcOrd="18" destOrd="0" presId="urn:microsoft.com/office/officeart/2005/8/layout/target3"/>
    <dgm:cxn modelId="{41782445-E945-46A4-AE81-C082C755D1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</a:t>
          </a:r>
          <a:r>
            <a:rPr lang="cs-CZ" sz="2000" kern="1200" dirty="0" err="1" smtClean="0">
              <a:solidFill>
                <a:schemeClr val="tx1"/>
              </a:solidFill>
            </a:rPr>
            <a:t>Plaširybová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VY_52_INOVACE_04_VLA+PŘI_32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PŘÍ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– 5.A – Podnebné pásy – polární pás 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B838FA-622E-4B59-8173-A23219F6CCA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073F30-64F3-44E6-89F1-39A56B820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320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B0231-1570-4850-99E2-332A9AEF052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2E144D-D642-4788-BEAE-DE46DF1D01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7270576" cy="1035546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232848" cy="40820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Metodický list je určen pro žáky 5.ročníku v hodině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přírodovědy.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určen k procvičování nebo ověřování učiva na interaktivní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tabuli.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Žáci mohou pracovat jednotlivě nebo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ve skupině.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použit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PowerPoint.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Žáci aktivně pracovali.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800199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PODNEBNÉ PÁSY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149080"/>
            <a:ext cx="6400800" cy="175260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Polární pás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MU8YTLUJ\MP9004033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276872"/>
            <a:ext cx="3384376" cy="18802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900" dirty="0" smtClean="0">
                <a:solidFill>
                  <a:schemeClr val="tx2">
                    <a:lumMod val="50000"/>
                  </a:schemeClr>
                </a:solidFill>
              </a:rPr>
              <a:t>Polární pás</a:t>
            </a:r>
            <a:br>
              <a:rPr lang="cs-CZ" sz="49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4000" i="1" dirty="0" smtClean="0"/>
              <a:t>Doplň text:</a:t>
            </a: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Oblasti polárních pásů jsou velmi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……………..</a:t>
            </a:r>
            <a:r>
              <a:rPr lang="cs-CZ" dirty="0" smtClean="0"/>
              <a:t>, po většinu roku jsou pokryté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………….</a:t>
            </a:r>
            <a:r>
              <a:rPr lang="cs-CZ" dirty="0" smtClean="0"/>
              <a:t> Sníh taje jen za krátkého polárního léta, kdy slunce svítí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……………</a:t>
            </a:r>
            <a:r>
              <a:rPr lang="cs-CZ" dirty="0" smtClean="0"/>
              <a:t>. Když se slunce objevuje nad obzorem jen několik hodin nebo vůbec nevychází – nastává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…………..</a:t>
            </a:r>
            <a:r>
              <a:rPr lang="cs-CZ" dirty="0" smtClean="0"/>
              <a:t>, která trvá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………. …………</a:t>
            </a:r>
            <a:r>
              <a:rPr lang="cs-CZ" dirty="0" smtClean="0"/>
              <a:t>.</a:t>
            </a:r>
          </a:p>
          <a:p>
            <a:r>
              <a:rPr lang="cs-CZ" i="1" u="sng" dirty="0" smtClean="0">
                <a:solidFill>
                  <a:schemeClr val="accent1">
                    <a:lumMod val="50000"/>
                  </a:schemeClr>
                </a:solidFill>
              </a:rPr>
              <a:t>Nápověda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 ledem, 24hodin, léta, polární noc půl roku, studené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900" dirty="0" smtClean="0">
                <a:solidFill>
                  <a:schemeClr val="tx2">
                    <a:lumMod val="50000"/>
                  </a:schemeClr>
                </a:solidFill>
              </a:rPr>
              <a:t>Polární pás</a:t>
            </a:r>
            <a:br>
              <a:rPr lang="cs-CZ" sz="49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4000" i="1" dirty="0" smtClean="0">
                <a:solidFill>
                  <a:srgbClr val="FF0000"/>
                </a:solidFill>
              </a:rPr>
              <a:t>Správné řešení:</a:t>
            </a:r>
            <a:endParaRPr lang="cs-CZ" sz="40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Oblasti  polárních  pásů  jsou velmi </a:t>
            </a:r>
            <a:r>
              <a:rPr lang="cs-CZ" dirty="0" smtClean="0">
                <a:solidFill>
                  <a:srgbClr val="FF0000"/>
                </a:solidFill>
              </a:rPr>
              <a:t>studené</a:t>
            </a:r>
            <a:r>
              <a:rPr lang="cs-CZ" dirty="0" smtClean="0"/>
              <a:t>, po většinu roku jsou pokryté </a:t>
            </a:r>
            <a:r>
              <a:rPr lang="cs-CZ" dirty="0" smtClean="0">
                <a:solidFill>
                  <a:srgbClr val="FF0000"/>
                </a:solidFill>
              </a:rPr>
              <a:t>ledem</a:t>
            </a:r>
            <a:r>
              <a:rPr lang="cs-CZ" dirty="0" smtClean="0"/>
              <a:t>. Sníh taje jen za krátkého polárního </a:t>
            </a:r>
            <a:r>
              <a:rPr lang="cs-CZ" dirty="0" smtClean="0">
                <a:solidFill>
                  <a:srgbClr val="FF0000"/>
                </a:solidFill>
              </a:rPr>
              <a:t>léta</a:t>
            </a:r>
            <a:r>
              <a:rPr lang="cs-CZ" dirty="0" smtClean="0"/>
              <a:t>, kdy slunce svítí </a:t>
            </a:r>
            <a:r>
              <a:rPr lang="cs-CZ" dirty="0" smtClean="0">
                <a:solidFill>
                  <a:srgbClr val="FF0000"/>
                </a:solidFill>
              </a:rPr>
              <a:t>24 hodin</a:t>
            </a:r>
            <a:r>
              <a:rPr lang="cs-CZ" dirty="0" smtClean="0"/>
              <a:t>. Když se slunce objevuje nad obzorem jen několik hodin nebo vůbec nevychází – nastává </a:t>
            </a:r>
            <a:r>
              <a:rPr lang="cs-CZ" dirty="0" smtClean="0">
                <a:solidFill>
                  <a:srgbClr val="FF0000"/>
                </a:solidFill>
              </a:rPr>
              <a:t>polární noc</a:t>
            </a:r>
            <a:r>
              <a:rPr lang="cs-CZ" dirty="0" smtClean="0"/>
              <a:t>, která trvá půl </a:t>
            </a:r>
            <a:r>
              <a:rPr lang="cs-CZ" dirty="0" smtClean="0">
                <a:solidFill>
                  <a:srgbClr val="FF0000"/>
                </a:solidFill>
              </a:rPr>
              <a:t>roku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1026" name="Picture 2" descr="C:\Users\Radek\AppData\Local\Microsoft\Windows\Temporary Internet Files\Content.IE5\2LL3T3H9\MP900425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797152"/>
            <a:ext cx="4032448" cy="18448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Polární pás </a:t>
            </a:r>
            <a:r>
              <a:rPr lang="cs-CZ" sz="3600" b="1" i="1" dirty="0" smtClean="0">
                <a:solidFill>
                  <a:schemeClr val="accent5">
                    <a:lumMod val="75000"/>
                  </a:schemeClr>
                </a:solidFill>
              </a:rPr>
              <a:t>– doplň:</a:t>
            </a:r>
            <a:endParaRPr lang="cs-CZ" sz="360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ARKTIDA - Severní polární pás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Typickými rostlinami jsou: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Živočichové, kteří zde žijí: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ANTARKTIDA – Jižní polární pás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Typickými rostlinami jsou: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Živočichové, kteří zde žijí: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Polární pás </a:t>
            </a:r>
            <a:r>
              <a:rPr lang="cs-CZ" sz="3600" b="1" i="1" dirty="0" smtClean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sz="3600" b="1" i="1" dirty="0" smtClean="0">
                <a:solidFill>
                  <a:srgbClr val="FF0000"/>
                </a:solidFill>
              </a:rPr>
              <a:t> doplnění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ARKTIDA - Severní polární pás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Typickými rostlinami jsou: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traviny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mechy,lišejníky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zakrslé dřeviny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Živočichové, kteří zde žijí: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sobi, pižmoni, polární lišky,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lední medvědi,zajíci běláci,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vlci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ANTARKTIDA – Jižní polární pás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Typickými rostlinami jsou: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mechy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lišejníky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Živočichové, kteří zde žijí: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tučňáci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rypouši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tuleni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lachtani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Poznáš je?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262733"/>
          </a:xfrm>
        </p:spPr>
        <p:txBody>
          <a:bodyPr/>
          <a:lstStyle/>
          <a:p>
            <a:r>
              <a:rPr lang="cs-CZ" dirty="0" smtClean="0"/>
              <a:t>1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62611" y="1639590"/>
            <a:ext cx="4038600" cy="4525963"/>
          </a:xfrm>
        </p:spPr>
        <p:txBody>
          <a:bodyPr/>
          <a:lstStyle/>
          <a:p>
            <a:r>
              <a:rPr lang="cs-CZ" dirty="0" smtClean="0"/>
              <a:t>4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031" name="Picture 7" descr="C:\Users\Radek\AppData\Local\Microsoft\Windows\Temporary Internet Files\Content.IE5\2LL3T3H9\MP9004278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212976"/>
            <a:ext cx="2219400" cy="1296144"/>
          </a:xfrm>
          <a:prstGeom prst="rect">
            <a:avLst/>
          </a:prstGeom>
          <a:noFill/>
        </p:spPr>
      </p:pic>
      <p:pic>
        <p:nvPicPr>
          <p:cNvPr id="1032" name="Picture 8" descr="C:\Users\Radek\AppData\Local\Microsoft\Windows\Temporary Internet Files\Content.IE5\2683EM40\MP9004033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725144"/>
            <a:ext cx="2160240" cy="1152128"/>
          </a:xfrm>
          <a:prstGeom prst="rect">
            <a:avLst/>
          </a:prstGeom>
          <a:noFill/>
        </p:spPr>
      </p:pic>
      <p:pic>
        <p:nvPicPr>
          <p:cNvPr id="1033" name="Picture 9" descr="C:\Users\Radek\AppData\Local\Microsoft\Windows\Temporary Internet Files\Content.IE5\B05O2413\MP9004012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484784"/>
            <a:ext cx="2173883" cy="1368152"/>
          </a:xfrm>
          <a:prstGeom prst="rect">
            <a:avLst/>
          </a:prstGeom>
          <a:noFill/>
        </p:spPr>
      </p:pic>
      <p:pic>
        <p:nvPicPr>
          <p:cNvPr id="1035" name="Picture 11" descr="C:\Users\Radek\AppData\Local\Microsoft\Windows\Temporary Internet Files\Content.IE5\2LL3T3H9\MP90040332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996952"/>
            <a:ext cx="2160240" cy="1340222"/>
          </a:xfrm>
          <a:prstGeom prst="rect">
            <a:avLst/>
          </a:prstGeom>
          <a:noFill/>
        </p:spPr>
      </p:pic>
      <p:pic>
        <p:nvPicPr>
          <p:cNvPr id="1036" name="Picture 12" descr="C:\Users\Radek\AppData\Local\Microsoft\Windows\Temporary Internet Files\Content.IE5\2683EM40\MP90040331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4653136"/>
            <a:ext cx="2088232" cy="1224136"/>
          </a:xfrm>
          <a:prstGeom prst="rect">
            <a:avLst/>
          </a:prstGeom>
          <a:noFill/>
        </p:spPr>
      </p:pic>
      <p:pic>
        <p:nvPicPr>
          <p:cNvPr id="1037" name="Picture 13" descr="C:\Users\Radek\AppData\Local\Microsoft\Windows\Temporary Internet Files\Content.IE5\B05O2413\MP90040107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2" y="1628800"/>
            <a:ext cx="2216993" cy="12892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rgbClr val="FF0000"/>
                </a:solidFill>
              </a:rPr>
              <a:t>Řešení: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262733"/>
          </a:xfrm>
        </p:spPr>
        <p:txBody>
          <a:bodyPr/>
          <a:lstStyle/>
          <a:p>
            <a:r>
              <a:rPr lang="cs-CZ" dirty="0" smtClean="0"/>
              <a:t>1    vlk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   sob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   polární liška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62611" y="1639590"/>
            <a:ext cx="4038600" cy="4525963"/>
          </a:xfrm>
        </p:spPr>
        <p:txBody>
          <a:bodyPr/>
          <a:lstStyle/>
          <a:p>
            <a:r>
              <a:rPr lang="cs-CZ" dirty="0" smtClean="0"/>
              <a:t>4   tuleň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   tučňák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6   lední medvěd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</a:t>
            </a:r>
            <a:r>
              <a:rPr lang="cs-CZ" dirty="0" smtClean="0"/>
              <a:t>:  vlastní  tvorba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319</Words>
  <Application>Microsoft Office PowerPoint</Application>
  <PresentationFormat>Předvádění na obrazovce (4:3)</PresentationFormat>
  <Paragraphs>86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PODNEBNÉ PÁSY</vt:lpstr>
      <vt:lpstr>Polární pás Doplň text:</vt:lpstr>
      <vt:lpstr>Polární pás Správné řešení:</vt:lpstr>
      <vt:lpstr>Polární pás – doplň:</vt:lpstr>
      <vt:lpstr>Polární pás - doplnění</vt:lpstr>
      <vt:lpstr>Poznáš je?</vt:lpstr>
      <vt:lpstr>Řešení: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PODNEBNÉ PÁSY</dc:title>
  <dc:creator>Radek Plaširyba</dc:creator>
  <cp:lastModifiedBy>Učitel</cp:lastModifiedBy>
  <cp:revision>21</cp:revision>
  <dcterms:created xsi:type="dcterms:W3CDTF">2011-11-13T09:09:24Z</dcterms:created>
  <dcterms:modified xsi:type="dcterms:W3CDTF">2012-03-14T15:04:44Z</dcterms:modified>
</cp:coreProperties>
</file>