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7" r:id="rId3"/>
    <p:sldId id="269" r:id="rId4"/>
    <p:sldId id="268" r:id="rId5"/>
    <p:sldId id="265" r:id="rId6"/>
    <p:sldId id="263" r:id="rId7"/>
    <p:sldId id="264" r:id="rId8"/>
    <p:sldId id="266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1722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VY_32_INOVACE_26_EVAKUACE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VY_32_INOVACE_26_EVAKUACE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gif"/><Relationship Id="rId7" Type="http://schemas.openxmlformats.org/officeDocument/2006/relationships/image" Target="../media/image14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gif"/><Relationship Id="rId4" Type="http://schemas.openxmlformats.org/officeDocument/2006/relationships/image" Target="../media/image11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gif"/><Relationship Id="rId13" Type="http://schemas.openxmlformats.org/officeDocument/2006/relationships/image" Target="../media/image26.png"/><Relationship Id="rId3" Type="http://schemas.openxmlformats.org/officeDocument/2006/relationships/image" Target="../media/image16.gif"/><Relationship Id="rId7" Type="http://schemas.openxmlformats.org/officeDocument/2006/relationships/image" Target="../media/image20.gif"/><Relationship Id="rId12" Type="http://schemas.openxmlformats.org/officeDocument/2006/relationships/image" Target="../media/image25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675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Člověk a jeho svět-Člověk a jeho zdraví-Evakuace</a:t>
            </a:r>
          </a:p>
          <a:p>
            <a:r>
              <a:rPr lang="cs-CZ" dirty="0" smtClean="0"/>
              <a:t>Pro 4.a 5.ročník ZŠ v hodině přírodovědy</a:t>
            </a:r>
          </a:p>
          <a:p>
            <a:r>
              <a:rPr lang="cs-CZ" dirty="0" smtClean="0"/>
              <a:t>Pravidla chování při mimořádné události,</a:t>
            </a:r>
          </a:p>
          <a:p>
            <a:r>
              <a:rPr lang="cs-CZ" dirty="0" err="1" smtClean="0"/>
              <a:t>Evakuace,evakuační</a:t>
            </a:r>
            <a:r>
              <a:rPr lang="cs-CZ" dirty="0" smtClean="0"/>
              <a:t> </a:t>
            </a:r>
            <a:r>
              <a:rPr lang="cs-CZ" dirty="0" smtClean="0"/>
              <a:t>zavazadlo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0001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754" y="2132856"/>
            <a:ext cx="849649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CO DĚLAT,KDYŽ ZAZNÍ</a:t>
            </a:r>
            <a:endParaRPr lang="cs-CZ" sz="7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2222" y="908720"/>
            <a:ext cx="67334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MIMOŘÁDNÁ SITUACE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361891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65661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764704"/>
            <a:ext cx="8641274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SIRÉNA 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 VAROVNÝM 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SIGNÁLEM</a:t>
            </a:r>
          </a:p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„VŠEOBECNÁ VÝSTRAHA“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852936"/>
            <a:ext cx="84249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 smtClean="0">
              <a:solidFill>
                <a:schemeClr val="bg1"/>
              </a:solidFill>
            </a:endParaRPr>
          </a:p>
          <a:p>
            <a:r>
              <a:rPr lang="cs-CZ" sz="4000" dirty="0" smtClean="0">
                <a:solidFill>
                  <a:schemeClr val="bg1"/>
                </a:solidFill>
              </a:rPr>
              <a:t>                 kolísavý tón sirény</a:t>
            </a:r>
          </a:p>
          <a:p>
            <a:r>
              <a:rPr lang="cs-CZ" sz="4000" dirty="0" smtClean="0">
                <a:solidFill>
                  <a:schemeClr val="bg1"/>
                </a:solidFill>
              </a:rPr>
              <a:t>                     trvá 140 vteřin</a:t>
            </a:r>
          </a:p>
          <a:p>
            <a:r>
              <a:rPr lang="cs-CZ" sz="4000" dirty="0" smtClean="0">
                <a:solidFill>
                  <a:schemeClr val="bg1"/>
                </a:solidFill>
              </a:rPr>
              <a:t>             ozve se  třikrát po sobě       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3779912" y="5674960"/>
            <a:ext cx="1152128" cy="978408"/>
          </a:xfrm>
          <a:prstGeom prst="downArrow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7813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JAK SE CHOVAT PŘI MIMOŘÁDNÉ UDÁLOSTI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UKRÝT SE V </a:t>
            </a:r>
            <a:r>
              <a:rPr lang="cs-CZ" dirty="0" smtClean="0"/>
              <a:t>NEJBLIŽŠÍ ZDĚNÉ </a:t>
            </a:r>
            <a:r>
              <a:rPr lang="cs-CZ" dirty="0" smtClean="0"/>
              <a:t>BUDOVĚ</a:t>
            </a:r>
            <a:endParaRPr lang="cs-CZ" dirty="0" smtClean="0"/>
          </a:p>
          <a:p>
            <a:r>
              <a:rPr lang="cs-CZ" dirty="0" smtClean="0"/>
              <a:t>UZAVŘÍT OKNA A DVEŘE</a:t>
            </a:r>
          </a:p>
          <a:p>
            <a:r>
              <a:rPr lang="cs-CZ" dirty="0" smtClean="0"/>
              <a:t>SLEDOVAT ROZHLAS NEBO TELEVIZI</a:t>
            </a:r>
          </a:p>
          <a:p>
            <a:r>
              <a:rPr lang="cs-CZ" dirty="0" smtClean="0"/>
              <a:t>POMÁHAT STARÝM A NEMOHOUCÍM LIDEM</a:t>
            </a:r>
          </a:p>
          <a:p>
            <a:r>
              <a:rPr lang="cs-CZ" dirty="0" smtClean="0"/>
              <a:t>POMÁHAT RODINÁM S DĚTMI</a:t>
            </a:r>
          </a:p>
          <a:p>
            <a:r>
              <a:rPr lang="cs-CZ" dirty="0" smtClean="0"/>
              <a:t>ZBYTEČNĚ NETELEFONOVAT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6891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Dana\AppData\Local\Microsoft\Windows\Temporary Internet Files\Content.IE5\JVIDBBPQ\MM90032378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62" y="809510"/>
            <a:ext cx="252354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G1KSBV0M\MM90030054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533" y="636661"/>
            <a:ext cx="2112243" cy="2666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P2JVWHH3\MM90023474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475" y="4398045"/>
            <a:ext cx="1755151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P2JVWHH3\MM90030974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6355" y="4329589"/>
            <a:ext cx="172819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6707468" y="4533731"/>
            <a:ext cx="2122290" cy="175195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2" name="Picture 8" descr="C:\Users\Dana\AppData\Local\Microsoft\Windows\Temporary Internet Files\Content.IE5\G1KSBV0M\MM90033701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915" y="4425601"/>
            <a:ext cx="2062898" cy="2134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492" y="990804"/>
            <a:ext cx="2231529" cy="2269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952076" y="3827322"/>
            <a:ext cx="2114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UKRÝT SE V BUDOVĚ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64343" y="3759186"/>
            <a:ext cx="2455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UZAVŘÍT OKNA A DVEŘE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05170" y="4011988"/>
            <a:ext cx="34486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ZAPNOUT ROZHLAS NEBO TELEVIZI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05391" y="3522418"/>
            <a:ext cx="3591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POMÁHAT STARÝMA NEMOHOUCÍM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11046" y="381897"/>
            <a:ext cx="2780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ZBYTEČNĚ NETELEFONOVAT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72329" y="3118201"/>
            <a:ext cx="30514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POMÁHAT  RODINÁM S DĚTMI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5719" y="188544"/>
            <a:ext cx="34040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ZOPAKUJ PRAVIDLA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41449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9" grpId="0"/>
      <p:bldP spid="20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Dana\AppData\Local\Microsoft\Windows\Temporary Internet Files\Content.IE5\G1KSBV0M\MM9003005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9582"/>
            <a:ext cx="2501429" cy="238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JVIDBBPQ\MM900318090[2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20195"/>
            <a:ext cx="2448272" cy="1762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ana\AppData\Local\Microsoft\Windows\Temporary Internet Files\Content.IE5\JVIDBBPQ\MM90028302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376" y="1042213"/>
            <a:ext cx="1944216" cy="2154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ana\AppData\Local\Microsoft\Windows\Temporary Internet Files\Content.IE5\P2JVWHH3\MM90031814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157192"/>
            <a:ext cx="2704306" cy="149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957" y="5102120"/>
            <a:ext cx="1760190" cy="154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484" y="480466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348" y="4662116"/>
            <a:ext cx="2123876" cy="2195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212976"/>
            <a:ext cx="1149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A.Útěk</a:t>
            </a:r>
            <a:r>
              <a:rPr lang="cs-CZ" dirty="0" smtClean="0"/>
              <a:t> lidí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70528" y="3226252"/>
            <a:ext cx="1927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B.Přemístění</a:t>
            </a:r>
            <a:r>
              <a:rPr lang="cs-CZ" dirty="0" smtClean="0"/>
              <a:t> zvířat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6533" y="4095760"/>
            <a:ext cx="77180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.Přemístění</a:t>
            </a:r>
            <a:r>
              <a:rPr lang="cs-CZ" dirty="0" smtClean="0"/>
              <a:t>  </a:t>
            </a:r>
            <a:r>
              <a:rPr lang="cs-CZ" dirty="0" err="1" smtClean="0"/>
              <a:t>osob,hospodářských</a:t>
            </a:r>
            <a:r>
              <a:rPr lang="cs-CZ" dirty="0" smtClean="0"/>
              <a:t> zvířat a věcí z ohroženého </a:t>
            </a:r>
            <a:r>
              <a:rPr lang="cs-CZ" dirty="0" smtClean="0"/>
              <a:t>prostoru do bezpečí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262591"/>
            <a:ext cx="39129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i="1" dirty="0" smtClean="0"/>
              <a:t>EVAKUACE</a:t>
            </a:r>
            <a:endParaRPr lang="cs-CZ" sz="66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62189" y="262591"/>
            <a:ext cx="731290" cy="1323439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8000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1790088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25032"/>
            <a:ext cx="7920880" cy="102144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Stop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i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EVAKUAČNÍ ZAVAZADLO</a:t>
            </a:r>
            <a:endParaRPr lang="cs-CZ" sz="5400" i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3074" name="Picture 2" descr="C:\Users\Dana\AppData\Local\Microsoft\Windows\Temporary Internet Files\Content.IE5\JVIDBBPQ\MM90031809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814" y="527214"/>
            <a:ext cx="2204442" cy="1149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ana\AppData\Local\Microsoft\Windows\Temporary Internet Files\Content.IE5\DTN9SG4X\MM90033689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26" y="557160"/>
            <a:ext cx="1682477" cy="136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61318" y="2405103"/>
            <a:ext cx="6840760" cy="416655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748942" y="1459789"/>
            <a:ext cx="30700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TAM NEPATŘÍ ?</a:t>
            </a:r>
            <a:endParaRPr lang="cs-CZ" sz="2800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846" y="2213982"/>
            <a:ext cx="1907852" cy="1338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48" t="13894" r="9404" b="27864"/>
          <a:stretch/>
        </p:blipFill>
        <p:spPr bwMode="auto">
          <a:xfrm rot="20319466">
            <a:off x="754864" y="2327805"/>
            <a:ext cx="1608083" cy="11153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07" r="23518"/>
          <a:stretch/>
        </p:blipFill>
        <p:spPr bwMode="auto">
          <a:xfrm>
            <a:off x="405167" y="3784299"/>
            <a:ext cx="1051596" cy="2195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3" name="Picture 11" descr="C:\Users\Dana\AppData\Local\Microsoft\Windows\Temporary Internet Files\Content.IE5\P2JVWHH3\MM90030055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3163" y="2296322"/>
            <a:ext cx="10668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Dana\AppData\Local\Microsoft\Windows\Temporary Internet Files\Content.IE5\DTN9SG4X\MM900354392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883" y="2418606"/>
            <a:ext cx="1149846" cy="1421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806" y="3622598"/>
            <a:ext cx="1557510" cy="14218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4252" t="47580" r="240459" b="-47580"/>
          <a:stretch/>
        </p:blipFill>
        <p:spPr bwMode="auto">
          <a:xfrm>
            <a:off x="2412124" y="5021317"/>
            <a:ext cx="1166648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28" r="14495"/>
          <a:stretch/>
        </p:blipFill>
        <p:spPr bwMode="auto">
          <a:xfrm>
            <a:off x="1558905" y="5203961"/>
            <a:ext cx="1259619" cy="1463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980" y="3788024"/>
            <a:ext cx="1239975" cy="1209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0" name="Picture 18" descr="C:\Users\Dana\AppData\Local\Microsoft\Windows\Temporary Internet Files\Content.IE5\DTN9SG4X\MM900365268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483" y="3462891"/>
            <a:ext cx="1431020" cy="1772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1163" y="5178361"/>
            <a:ext cx="1828800" cy="1603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2" name="Picture 20" descr="C:\Users\Dana\AppData\Local\Microsoft\Windows\Temporary Internet Files\Content.IE5\JVIDBBPQ\MM900041119[1]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1100" y="5136288"/>
            <a:ext cx="1040856" cy="1283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3059596" y="5283711"/>
            <a:ext cx="1123865" cy="112510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263" y="4694092"/>
            <a:ext cx="1631085" cy="1785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1" name="Přímá spojnice 20"/>
          <p:cNvCxnSpPr/>
          <p:nvPr/>
        </p:nvCxnSpPr>
        <p:spPr>
          <a:xfrm>
            <a:off x="6774234" y="5062512"/>
            <a:ext cx="1123865" cy="112510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736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651</TotalTime>
  <Words>153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JAK SE CHOVAT PŘI MIMOŘÁDNÉ UDÁLOSTI</vt:lpstr>
      <vt:lpstr>Prezentace aplikace PowerPoint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67</cp:revision>
  <dcterms:created xsi:type="dcterms:W3CDTF">2011-06-20T10:40:08Z</dcterms:created>
  <dcterms:modified xsi:type="dcterms:W3CDTF">2013-06-02T17:40:36Z</dcterms:modified>
</cp:coreProperties>
</file>