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576" autoAdjust="0"/>
  </p:normalViewPr>
  <p:slideViewPr>
    <p:cSldViewPr>
      <p:cViewPr>
        <p:scale>
          <a:sx n="82" d="100"/>
          <a:sy n="82" d="100"/>
        </p:scale>
        <p:origin x="-102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65DD01-A2FF-4C46-BEF3-016F3DF9D731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A69980-7363-4DFE-93E1-D60C03233B7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5481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 spuštění videa poklepejte na obrázek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69980-7363-4DFE-93E1-D60C03233B7F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6FBE0-0E5B-4F7E-B326-769FC2376E1E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8E895-4334-4887-846B-1E695B61C8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6FBE0-0E5B-4F7E-B326-769FC2376E1E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8E895-4334-4887-846B-1E695B61C8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6FBE0-0E5B-4F7E-B326-769FC2376E1E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8E895-4334-4887-846B-1E695B61C8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6FBE0-0E5B-4F7E-B326-769FC2376E1E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8E895-4334-4887-846B-1E695B61C8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6FBE0-0E5B-4F7E-B326-769FC2376E1E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8E895-4334-4887-846B-1E695B61C8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6FBE0-0E5B-4F7E-B326-769FC2376E1E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8E895-4334-4887-846B-1E695B61C8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6FBE0-0E5B-4F7E-B326-769FC2376E1E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8E895-4334-4887-846B-1E695B61C8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6FBE0-0E5B-4F7E-B326-769FC2376E1E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8E895-4334-4887-846B-1E695B61C8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6FBE0-0E5B-4F7E-B326-769FC2376E1E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8E895-4334-4887-846B-1E695B61C8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6FBE0-0E5B-4F7E-B326-769FC2376E1E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8E895-4334-4887-846B-1E695B61C8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6FBE0-0E5B-4F7E-B326-769FC2376E1E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8E895-4334-4887-846B-1E695B61C8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C6FBE0-0E5B-4F7E-B326-769FC2376E1E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38E895-4334-4887-846B-1E695B61C85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11" Type="http://schemas.openxmlformats.org/officeDocument/2006/relationships/image" Target="../media/image5.jpg"/><Relationship Id="rId5" Type="http://schemas.openxmlformats.org/officeDocument/2006/relationships/oleObject" Target="../embeddings/oleObject2.bin"/><Relationship Id="rId10" Type="http://schemas.openxmlformats.org/officeDocument/2006/relationships/image" Target="../media/image4.wmf"/><Relationship Id="rId4" Type="http://schemas.openxmlformats.org/officeDocument/2006/relationships/image" Target="../media/image1.wmf"/><Relationship Id="rId9" Type="http://schemas.openxmlformats.org/officeDocument/2006/relationships/oleObject" Target="../embeddings/oleObject4.bin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MHomanova\Videos\Tyristor%201.AVI" TargetMode="Externa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Autofit/>
          </a:bodyPr>
          <a:lstStyle/>
          <a:p>
            <a:r>
              <a:rPr lang="cs-CZ" b="1" u="sng" dirty="0" smtClean="0"/>
              <a:t>Tyristor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Tyristor je čtyřvrstvá polovodičová součástka u které se střídají přechody PN. Může být v provedení NPNP nebo PNPN. Má tři elektrody:  Anodu A,  katodu K  a hradlo G </a:t>
            </a:r>
          </a:p>
          <a:p>
            <a:pPr marL="0" indent="0">
              <a:buNone/>
            </a:pPr>
            <a:r>
              <a:rPr lang="cs-CZ" sz="2800" dirty="0" smtClean="0"/>
              <a:t>Tyristor lze uvést do sepnutého stavu pouze přivedením tzv. spínacího napětí      které je značně vysoké. Toto spínací napětí lze však velmi výrazně snížit přivedením malého proudu     do hradla.</a:t>
            </a:r>
          </a:p>
          <a:p>
            <a:pPr marL="0" indent="0">
              <a:buNone/>
            </a:pPr>
            <a:r>
              <a:rPr lang="cs-CZ" sz="2800" dirty="0" smtClean="0"/>
              <a:t>Tyristor lze vypnout buď snížením procházejícího proudu pod úroveň tzv. vratného proudu      , změnou polarity, nebo přerušením obvodu.</a:t>
            </a:r>
            <a:endParaRPr lang="cs-CZ" sz="2800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Rovnice" r:id="rId3" imgW="114120" imgH="215640" progId="Equation.3">
                  <p:embed/>
                </p:oleObj>
              </mc:Choice>
              <mc:Fallback>
                <p:oleObj name="Rovnice" r:id="rId3" imgW="114120" imgH="21564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3563888" y="2996952"/>
          <a:ext cx="448050" cy="504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Rovnice" r:id="rId5" imgW="203040" imgH="228600" progId="Equation.3">
                  <p:embed/>
                </p:oleObj>
              </mc:Choice>
              <mc:Fallback>
                <p:oleObj name="Rovnice" r:id="rId5" imgW="203040" imgH="2286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888" y="2996952"/>
                        <a:ext cx="448050" cy="5040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/>
        </p:nvGraphicFramePr>
        <p:xfrm>
          <a:off x="2771800" y="3861048"/>
          <a:ext cx="432048" cy="5863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Rovnice" r:id="rId7" imgW="177480" imgH="241200" progId="Equation.3">
                  <p:embed/>
                </p:oleObj>
              </mc:Choice>
              <mc:Fallback>
                <p:oleObj name="Rovnice" r:id="rId7" imgW="177480" imgH="24120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800" y="3861048"/>
                        <a:ext cx="432048" cy="58635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/>
        </p:nvGraphicFramePr>
        <p:xfrm>
          <a:off x="6444208" y="4797152"/>
          <a:ext cx="432048" cy="4896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Rovnice" r:id="rId9" imgW="190440" imgH="215640" progId="Equation.3">
                  <p:embed/>
                </p:oleObj>
              </mc:Choice>
              <mc:Fallback>
                <p:oleObj name="Rovnice" r:id="rId9" imgW="190440" imgH="21564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4208" y="4797152"/>
                        <a:ext cx="432048" cy="48965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5657026"/>
            <a:ext cx="4928451" cy="119997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pPr algn="l"/>
            <a:r>
              <a:rPr lang="cs-CZ" sz="3600" dirty="0" smtClean="0"/>
              <a:t>Uspořádání tyristoru :</a:t>
            </a:r>
            <a:endParaRPr lang="cs-CZ" sz="3600" dirty="0"/>
          </a:p>
        </p:txBody>
      </p:sp>
      <p:pic>
        <p:nvPicPr>
          <p:cNvPr id="6" name="Zástupný symbol pro obsah 5" descr="Tranzistor,tyristo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48362" r="57229"/>
          <a:stretch>
            <a:fillRect/>
          </a:stretch>
        </p:blipFill>
        <p:spPr>
          <a:xfrm>
            <a:off x="3347864" y="1700809"/>
            <a:ext cx="2559825" cy="468052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VA charakteristiky tyristoru</a:t>
            </a:r>
            <a:endParaRPr lang="cs-CZ" sz="3200" dirty="0"/>
          </a:p>
        </p:txBody>
      </p:sp>
      <p:pic>
        <p:nvPicPr>
          <p:cNvPr id="7" name="Zástupný symbol pro obsah 6" descr="Měření na tyristoru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b="42092"/>
          <a:stretch>
            <a:fillRect/>
          </a:stretch>
        </p:blipFill>
        <p:spPr>
          <a:xfrm>
            <a:off x="0" y="2060848"/>
            <a:ext cx="4942813" cy="3340968"/>
          </a:xfrm>
        </p:spPr>
      </p:pic>
      <p:pic>
        <p:nvPicPr>
          <p:cNvPr id="8" name="Zástupný symbol pro obsah 7" descr="Charakteristiky Tyristoru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b="726"/>
          <a:stretch>
            <a:fillRect/>
          </a:stretch>
        </p:blipFill>
        <p:spPr>
          <a:xfrm>
            <a:off x="5180398" y="1600200"/>
            <a:ext cx="2974204" cy="4493096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Uspořádání tyristoru jako spínače proudu  </a:t>
            </a:r>
            <a:endParaRPr lang="cs-CZ" sz="3200" dirty="0"/>
          </a:p>
        </p:txBody>
      </p:sp>
      <p:pic>
        <p:nvPicPr>
          <p:cNvPr id="10" name="Zástupný symbol pro obsah 9" descr="Měření na tyristor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31570" t="55685" r="12717"/>
          <a:stretch>
            <a:fillRect/>
          </a:stretch>
        </p:blipFill>
        <p:spPr>
          <a:xfrm>
            <a:off x="1547664" y="1340768"/>
            <a:ext cx="4952289" cy="459797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Ukázka sepnutí proudu tyristorem</a:t>
            </a:r>
            <a:endParaRPr lang="cs-CZ" sz="3600" dirty="0"/>
          </a:p>
        </p:txBody>
      </p:sp>
      <p:pic>
        <p:nvPicPr>
          <p:cNvPr id="10" name="Tyristor 1.AVI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67545" y="1196751"/>
            <a:ext cx="6816759" cy="51125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66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dirty="0" smtClean="0"/>
              <a:t>Poznámky :</a:t>
            </a:r>
            <a:endParaRPr lang="cs-CZ" sz="3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Povšimněte si stupnic obou ampérmetrů</a:t>
            </a:r>
          </a:p>
          <a:p>
            <a:r>
              <a:rPr lang="cs-CZ" dirty="0" smtClean="0"/>
              <a:t>Závěr :      </a:t>
            </a:r>
          </a:p>
          <a:p>
            <a:r>
              <a:rPr lang="cs-CZ" dirty="0" smtClean="0"/>
              <a:t>Po přerušení proudu do hradla zůstal tyristor v sepnutém stavu a rozpojil se až po přerušení obvodu </a:t>
            </a:r>
            <a:r>
              <a:rPr lang="en-US" dirty="0" smtClean="0"/>
              <a:t>( </a:t>
            </a:r>
            <a:r>
              <a:rPr lang="cs-CZ" dirty="0" smtClean="0"/>
              <a:t>v našem případě přerušením přívodu proudu ze zdroje), nebo po snížením proudu </a:t>
            </a:r>
          </a:p>
          <a:p>
            <a:pPr>
              <a:buNone/>
            </a:pPr>
            <a:r>
              <a:rPr lang="cs-CZ" dirty="0" smtClean="0"/>
              <a:t>    pod úroveň vratného proudu</a:t>
            </a:r>
            <a:endParaRPr lang="cs-CZ" dirty="0"/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2411760" y="2204864"/>
          <a:ext cx="4027123" cy="6903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5" name="Rovnice" r:id="rId3" imgW="1333440" imgH="228600" progId="Equation.3">
                  <p:embed/>
                </p:oleObj>
              </mc:Choice>
              <mc:Fallback>
                <p:oleObj name="Rovnice" r:id="rId3" imgW="1333440" imgH="2286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1760" y="2204864"/>
                        <a:ext cx="4027123" cy="69036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8172400" y="4293096"/>
          <a:ext cx="360040" cy="5177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6" name="Rovnice" r:id="rId5" imgW="241200" imgH="215640" progId="Equation.3">
                  <p:embed/>
                </p:oleObj>
              </mc:Choice>
              <mc:Fallback>
                <p:oleObj name="Rovnice" r:id="rId5" imgW="241200" imgH="2156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72400" y="4293096"/>
                        <a:ext cx="360040" cy="51774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/>
        </p:nvGraphicFramePr>
        <p:xfrm>
          <a:off x="5724128" y="4869160"/>
          <a:ext cx="1694305" cy="5760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7" name="Rovnice" r:id="rId7" imgW="634680" imgH="215640" progId="Equation.3">
                  <p:embed/>
                </p:oleObj>
              </mc:Choice>
              <mc:Fallback>
                <p:oleObj name="Rovnice" r:id="rId7" imgW="634680" imgH="21564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24128" y="4869160"/>
                        <a:ext cx="1694305" cy="57606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152</Words>
  <Application>Microsoft Office PowerPoint</Application>
  <PresentationFormat>Předvádění na obrazovce (4:3)</PresentationFormat>
  <Paragraphs>15</Paragraphs>
  <Slides>6</Slides>
  <Notes>1</Notes>
  <HiddenSlides>0</HiddenSlides>
  <MMClips>1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sady Office</vt:lpstr>
      <vt:lpstr>Rovnice</vt:lpstr>
      <vt:lpstr>Tyristor</vt:lpstr>
      <vt:lpstr>Uspořádání tyristoru :</vt:lpstr>
      <vt:lpstr>VA charakteristiky tyristoru</vt:lpstr>
      <vt:lpstr>Uspořádání tyristoru jako spínače proudu  </vt:lpstr>
      <vt:lpstr>Ukázka sepnutí proudu tyristorem</vt:lpstr>
      <vt:lpstr>Poznámky 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Tyristor</dc:title>
  <dc:creator>Homanova</dc:creator>
  <cp:lastModifiedBy>Martin a Lída</cp:lastModifiedBy>
  <cp:revision>17</cp:revision>
  <dcterms:created xsi:type="dcterms:W3CDTF">2013-05-24T20:44:40Z</dcterms:created>
  <dcterms:modified xsi:type="dcterms:W3CDTF">2013-06-02T18:04:22Z</dcterms:modified>
</cp:coreProperties>
</file>